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8" r:id="rId3"/>
    <p:sldId id="257" r:id="rId4"/>
    <p:sldId id="267" r:id="rId5"/>
    <p:sldId id="264" r:id="rId6"/>
    <p:sldId id="265" r:id="rId7"/>
    <p:sldId id="261" r:id="rId8"/>
    <p:sldId id="259" r:id="rId9"/>
  </p:sldIdLst>
  <p:sldSz cx="6858000" cy="5400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70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66"/>
    <a:srgbClr val="FF9966"/>
    <a:srgbClr val="2E298F"/>
    <a:srgbClr val="99FF33"/>
    <a:srgbClr val="FF0066"/>
    <a:srgbClr val="59313B"/>
    <a:srgbClr val="66FF33"/>
    <a:srgbClr val="ED84F0"/>
    <a:srgbClr val="899612"/>
    <a:srgbClr val="26798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88" d="100"/>
          <a:sy n="88" d="100"/>
        </p:scale>
        <p:origin x="-1446" y="-102"/>
      </p:cViewPr>
      <p:guideLst>
        <p:guide orient="horz" pos="1701"/>
        <p:guide pos="216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5630273" y="4162015"/>
            <a:ext cx="1490697" cy="970671"/>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70043" tIns="35022" rIns="70043" bIns="35022" anchor="ctr"/>
          <a:lstStyle/>
          <a:p>
            <a:pPr algn="ctr" eaLnBrk="1" latinLnBrk="0" hangingPunct="1"/>
            <a:endParaRPr kumimoji="0" lang="en-US"/>
          </a:p>
        </p:txBody>
      </p:sp>
      <p:sp>
        <p:nvSpPr>
          <p:cNvPr id="8" name="Title 7"/>
          <p:cNvSpPr>
            <a:spLocks noGrp="1"/>
          </p:cNvSpPr>
          <p:nvPr>
            <p:ph type="ctrTitle"/>
          </p:nvPr>
        </p:nvSpPr>
        <p:spPr>
          <a:xfrm>
            <a:off x="405408" y="611327"/>
            <a:ext cx="6047184" cy="1157645"/>
          </a:xfrm>
        </p:spPr>
        <p:txBody>
          <a:bodyPr anchor="b">
            <a:normAutofit/>
          </a:bodyPr>
          <a:lstStyle>
            <a:lvl1pPr algn="r">
              <a:defRPr sz="3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405408" y="1772095"/>
            <a:ext cx="6047184" cy="1380173"/>
          </a:xfrm>
        </p:spPr>
        <p:txBody>
          <a:bodyPr/>
          <a:lstStyle>
            <a:lvl1pPr marL="0" marR="28017" indent="0" algn="r">
              <a:spcBef>
                <a:spcPts val="0"/>
              </a:spcBef>
              <a:buNone/>
              <a:defRPr>
                <a:ln>
                  <a:solidFill>
                    <a:schemeClr val="bg2"/>
                  </a:solidFill>
                </a:ln>
                <a:solidFill>
                  <a:schemeClr val="tx1">
                    <a:tint val="75000"/>
                  </a:schemeClr>
                </a:solidFill>
              </a:defRPr>
            </a:lvl1pPr>
            <a:lvl2pPr marL="350215" indent="0" algn="ctr">
              <a:buNone/>
            </a:lvl2pPr>
            <a:lvl3pPr marL="700430" indent="0" algn="ctr">
              <a:buNone/>
            </a:lvl3pPr>
            <a:lvl4pPr marL="1050646" indent="0" algn="ctr">
              <a:buNone/>
            </a:lvl4pPr>
            <a:lvl5pPr marL="1400861" indent="0" algn="ctr">
              <a:buNone/>
            </a:lvl5pPr>
            <a:lvl6pPr marL="1751076" indent="0" algn="ctr">
              <a:buNone/>
            </a:lvl6pPr>
            <a:lvl7pPr marL="2101291" indent="0" algn="ctr">
              <a:buNone/>
            </a:lvl7pPr>
            <a:lvl8pPr marL="2451506" indent="0" algn="ctr">
              <a:buNone/>
            </a:lvl8pPr>
            <a:lvl9pPr marL="2801722"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028700" y="4734967"/>
            <a:ext cx="4343400" cy="287536"/>
          </a:xfrm>
        </p:spPr>
        <p:txBody>
          <a:bodyPr tIns="0" bIns="0" anchor="t"/>
          <a:lstStyle>
            <a:lvl1pPr algn="r">
              <a:defRPr sz="800"/>
            </a:lvl1pPr>
          </a:lstStyle>
          <a:p>
            <a:fld id="{A345B58B-4C5A-48D7-84CD-233DE1BEA9F3}" type="datetimeFigureOut">
              <a:rPr lang="en-IN" smtClean="0"/>
              <a:pPr/>
              <a:t>17-08-2023</a:t>
            </a:fld>
            <a:endParaRPr lang="en-IN"/>
          </a:p>
        </p:txBody>
      </p:sp>
      <p:sp>
        <p:nvSpPr>
          <p:cNvPr id="17" name="Footer Placeholder 16"/>
          <p:cNvSpPr>
            <a:spLocks noGrp="1"/>
          </p:cNvSpPr>
          <p:nvPr>
            <p:ph type="ftr" sz="quarter" idx="11"/>
          </p:nvPr>
        </p:nvSpPr>
        <p:spPr>
          <a:xfrm>
            <a:off x="1028700" y="4449930"/>
            <a:ext cx="4343400" cy="287536"/>
          </a:xfrm>
        </p:spPr>
        <p:txBody>
          <a:bodyPr tIns="0" bIns="0" anchor="b"/>
          <a:lstStyle>
            <a:lvl1pPr algn="r">
              <a:defRPr sz="800"/>
            </a:lvl1pPr>
          </a:lstStyle>
          <a:p>
            <a:endParaRPr lang="en-IN"/>
          </a:p>
        </p:txBody>
      </p:sp>
      <p:sp>
        <p:nvSpPr>
          <p:cNvPr id="29" name="Slide Number Placeholder 28"/>
          <p:cNvSpPr>
            <a:spLocks noGrp="1"/>
          </p:cNvSpPr>
          <p:nvPr>
            <p:ph type="sldNum" sz="quarter" idx="12"/>
          </p:nvPr>
        </p:nvSpPr>
        <p:spPr>
          <a:xfrm>
            <a:off x="6294185" y="4529942"/>
            <a:ext cx="377190" cy="287536"/>
          </a:xfrm>
        </p:spPr>
        <p:txBody>
          <a:bodyPr anchor="ctr"/>
          <a:lstStyle>
            <a:lvl1pPr algn="ctr">
              <a:defRPr sz="1000">
                <a:solidFill>
                  <a:srgbClr val="FFFFFF"/>
                </a:solidFill>
              </a:defRPr>
            </a:lvl1pPr>
          </a:lstStyle>
          <a:p>
            <a:fld id="{71751CD1-749B-4D3B-A653-E1A17D32AFA2}"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345B58B-4C5A-48D7-84CD-233DE1BEA9F3}" type="datetimeFigureOut">
              <a:rPr lang="en-IN" smtClean="0"/>
              <a:pPr/>
              <a:t>17-08-2023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1751CD1-749B-4D3B-A653-E1A17D32AFA2}"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86350" y="300038"/>
            <a:ext cx="1428750" cy="432054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342900" y="300038"/>
            <a:ext cx="4686300" cy="432054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345B58B-4C5A-48D7-84CD-233DE1BEA9F3}" type="datetimeFigureOut">
              <a:rPr lang="en-IN" smtClean="0"/>
              <a:pPr/>
              <a:t>17-08-2023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1751CD1-749B-4D3B-A653-E1A17D32AFA2}"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10651"/>
            <a:ext cx="6172200" cy="1101738"/>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342900" y="1482711"/>
            <a:ext cx="6172200" cy="360045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3593592" y="5103038"/>
            <a:ext cx="1600200" cy="237630"/>
          </a:xfrm>
        </p:spPr>
        <p:txBody>
          <a:bodyPr/>
          <a:lstStyle/>
          <a:p>
            <a:fld id="{A345B58B-4C5A-48D7-84CD-233DE1BEA9F3}" type="datetimeFigureOut">
              <a:rPr lang="en-IN" smtClean="0"/>
              <a:pPr/>
              <a:t>17-08-2023</a:t>
            </a:fld>
            <a:endParaRPr lang="en-IN"/>
          </a:p>
        </p:txBody>
      </p:sp>
      <p:sp>
        <p:nvSpPr>
          <p:cNvPr id="5" name="Footer Placeholder 4"/>
          <p:cNvSpPr>
            <a:spLocks noGrp="1"/>
          </p:cNvSpPr>
          <p:nvPr>
            <p:ph type="ftr" sz="quarter" idx="11"/>
          </p:nvPr>
        </p:nvSpPr>
        <p:spPr>
          <a:xfrm>
            <a:off x="342900" y="5103764"/>
            <a:ext cx="3195042" cy="236904"/>
          </a:xfrm>
        </p:spPr>
        <p:txBody>
          <a:bodyPr/>
          <a:lstStyle/>
          <a:p>
            <a:endParaRPr lang="en-IN"/>
          </a:p>
        </p:txBody>
      </p:sp>
      <p:sp>
        <p:nvSpPr>
          <p:cNvPr id="6" name="Slide Number Placeholder 5"/>
          <p:cNvSpPr>
            <a:spLocks noGrp="1"/>
          </p:cNvSpPr>
          <p:nvPr>
            <p:ph type="sldNum" sz="quarter" idx="12"/>
          </p:nvPr>
        </p:nvSpPr>
        <p:spPr/>
        <p:txBody>
          <a:bodyPr/>
          <a:lstStyle/>
          <a:p>
            <a:fld id="{71751CD1-749B-4D3B-A653-E1A17D32AFA2}"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5276" y="5540"/>
            <a:ext cx="6847449" cy="5384058"/>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70043" tIns="35022" rIns="70043" bIns="35022" anchor="ctr"/>
          <a:lstStyle/>
          <a:p>
            <a:pPr marL="0" algn="ctr" defTabSz="700430" rtl="0" eaLnBrk="1" latinLnBrk="0" hangingPunct="1"/>
            <a:endParaRPr kumimoji="0" lang="en-US" sz="1400" kern="1200">
              <a:solidFill>
                <a:schemeClr val="lt1"/>
              </a:solidFill>
              <a:latin typeface="+mn-lt"/>
              <a:ea typeface="+mn-ea"/>
              <a:cs typeface="+mn-cs"/>
            </a:endParaRPr>
          </a:p>
        </p:txBody>
      </p:sp>
      <p:sp>
        <p:nvSpPr>
          <p:cNvPr id="8" name="Isosceles Triangle 7"/>
          <p:cNvSpPr/>
          <p:nvPr/>
        </p:nvSpPr>
        <p:spPr>
          <a:xfrm rot="5400000" flipV="1">
            <a:off x="5630273" y="267990"/>
            <a:ext cx="1490697" cy="970671"/>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70043" tIns="35022" rIns="70043" bIns="35022" anchor="ctr"/>
          <a:lstStyle/>
          <a:p>
            <a:pPr algn="ctr" eaLnBrk="1" latinLnBrk="0" hangingPunct="1"/>
            <a:endParaRPr kumimoji="0" lang="en-US"/>
          </a:p>
        </p:txBody>
      </p:sp>
      <p:sp>
        <p:nvSpPr>
          <p:cNvPr id="4" name="Date Placeholder 3"/>
          <p:cNvSpPr>
            <a:spLocks noGrp="1"/>
          </p:cNvSpPr>
          <p:nvPr>
            <p:ph type="dt" sz="half" idx="10"/>
          </p:nvPr>
        </p:nvSpPr>
        <p:spPr>
          <a:xfrm>
            <a:off x="5216724" y="5100638"/>
            <a:ext cx="1600200" cy="240030"/>
          </a:xfrm>
        </p:spPr>
        <p:txBody>
          <a:bodyPr/>
          <a:lstStyle/>
          <a:p>
            <a:fld id="{A345B58B-4C5A-48D7-84CD-233DE1BEA9F3}" type="datetimeFigureOut">
              <a:rPr lang="en-IN" smtClean="0"/>
              <a:pPr/>
              <a:t>17-08-2023</a:t>
            </a:fld>
            <a:endParaRPr lang="en-IN"/>
          </a:p>
        </p:txBody>
      </p:sp>
      <p:sp>
        <p:nvSpPr>
          <p:cNvPr id="5" name="Footer Placeholder 4"/>
          <p:cNvSpPr>
            <a:spLocks noGrp="1"/>
          </p:cNvSpPr>
          <p:nvPr>
            <p:ph type="ftr" sz="quarter" idx="11"/>
          </p:nvPr>
        </p:nvSpPr>
        <p:spPr>
          <a:xfrm>
            <a:off x="1964532" y="5103764"/>
            <a:ext cx="3195042" cy="236904"/>
          </a:xfrm>
        </p:spPr>
        <p:txBody>
          <a:bodyPr/>
          <a:lstStyle/>
          <a:p>
            <a:endParaRPr lang="en-IN"/>
          </a:p>
        </p:txBody>
      </p:sp>
      <p:sp>
        <p:nvSpPr>
          <p:cNvPr id="6" name="Slide Number Placeholder 5"/>
          <p:cNvSpPr>
            <a:spLocks noGrp="1"/>
          </p:cNvSpPr>
          <p:nvPr>
            <p:ph type="sldNum" sz="quarter" idx="12"/>
          </p:nvPr>
        </p:nvSpPr>
        <p:spPr>
          <a:xfrm>
            <a:off x="6338292" y="637580"/>
            <a:ext cx="377190" cy="236904"/>
          </a:xfrm>
        </p:spPr>
        <p:txBody>
          <a:bodyPr/>
          <a:lstStyle/>
          <a:p>
            <a:fld id="{71751CD1-749B-4D3B-A653-E1A17D32AFA2}" type="slidenum">
              <a:rPr lang="en-IN" smtClean="0"/>
              <a:pPr/>
              <a:t>‹#›</a:t>
            </a:fld>
            <a:endParaRPr lang="en-IN"/>
          </a:p>
        </p:txBody>
      </p:sp>
      <p:cxnSp>
        <p:nvCxnSpPr>
          <p:cNvPr id="11" name="Straight Connector 10"/>
          <p:cNvCxnSpPr/>
          <p:nvPr/>
        </p:nvCxnSpPr>
        <p:spPr>
          <a:xfrm rot="10800000">
            <a:off x="4851596" y="7388"/>
            <a:ext cx="2004646" cy="1496415"/>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5540"/>
            <a:ext cx="6852725" cy="5389597"/>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85750" y="213778"/>
            <a:ext cx="5429250" cy="1072634"/>
          </a:xfrm>
        </p:spPr>
        <p:txBody>
          <a:bodyPr anchor="ctr"/>
          <a:lstStyle>
            <a:lvl1pPr marL="0" algn="l">
              <a:buNone/>
              <a:defRPr sz="28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85750" y="1286410"/>
            <a:ext cx="2914650" cy="1800225"/>
          </a:xfrm>
        </p:spPr>
        <p:txBody>
          <a:bodyPr anchor="t"/>
          <a:lstStyle>
            <a:lvl1pPr marL="42026" indent="0" algn="l">
              <a:buNone/>
              <a:defRPr sz="1500">
                <a:solidFill>
                  <a:schemeClr val="tx1">
                    <a:tint val="75000"/>
                  </a:schemeClr>
                </a:solidFill>
              </a:defRPr>
            </a:lvl1pPr>
            <a:lvl2pPr>
              <a:buNone/>
              <a:defRPr sz="1400">
                <a:solidFill>
                  <a:schemeClr val="tx1">
                    <a:tint val="75000"/>
                  </a:schemeClr>
                </a:solidFill>
              </a:defRPr>
            </a:lvl2pPr>
            <a:lvl3pPr>
              <a:buNone/>
              <a:defRPr sz="1200">
                <a:solidFill>
                  <a:schemeClr val="tx1">
                    <a:tint val="75000"/>
                  </a:schemeClr>
                </a:solidFill>
              </a:defRPr>
            </a:lvl3pPr>
            <a:lvl4pPr>
              <a:buNone/>
              <a:defRPr sz="1100">
                <a:solidFill>
                  <a:schemeClr val="tx1">
                    <a:tint val="75000"/>
                  </a:schemeClr>
                </a:solidFill>
              </a:defRPr>
            </a:lvl4pPr>
            <a:lvl5pPr>
              <a:buNone/>
              <a:defRPr sz="11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342900" y="1356419"/>
            <a:ext cx="3028950" cy="3564196"/>
          </a:xfrm>
        </p:spPr>
        <p:txBody>
          <a:bodyPr/>
          <a:lstStyle>
            <a:lvl1pPr>
              <a:defRPr sz="2000"/>
            </a:lvl1pPr>
            <a:lvl2pPr>
              <a:defRPr sz="1800"/>
            </a:lvl2pPr>
            <a:lvl3pPr>
              <a:defRPr sz="1500"/>
            </a:lvl3pPr>
            <a:lvl4pPr>
              <a:defRPr sz="1400"/>
            </a:lvl4pPr>
            <a:lvl5pPr>
              <a:defRPr sz="14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3486150" y="1356419"/>
            <a:ext cx="3028950" cy="3564196"/>
          </a:xfrm>
        </p:spPr>
        <p:txBody>
          <a:bodyPr/>
          <a:lstStyle>
            <a:lvl1pPr>
              <a:defRPr sz="2000"/>
            </a:lvl1pPr>
            <a:lvl2pPr>
              <a:defRPr sz="1800"/>
            </a:lvl2pPr>
            <a:lvl3pPr>
              <a:defRPr sz="1500"/>
            </a:lvl3pPr>
            <a:lvl4pPr>
              <a:defRPr sz="1400"/>
            </a:lvl4pPr>
            <a:lvl5pPr>
              <a:defRPr sz="14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3593592" y="5103763"/>
            <a:ext cx="1600200" cy="237630"/>
          </a:xfrm>
        </p:spPr>
        <p:txBody>
          <a:bodyPr/>
          <a:lstStyle/>
          <a:p>
            <a:fld id="{A345B58B-4C5A-48D7-84CD-233DE1BEA9F3}" type="datetimeFigureOut">
              <a:rPr lang="en-IN" smtClean="0"/>
              <a:pPr/>
              <a:t>17-08-2023</a:t>
            </a:fld>
            <a:endParaRPr lang="en-IN"/>
          </a:p>
        </p:txBody>
      </p:sp>
      <p:sp>
        <p:nvSpPr>
          <p:cNvPr id="6" name="Footer Placeholder 5"/>
          <p:cNvSpPr>
            <a:spLocks noGrp="1"/>
          </p:cNvSpPr>
          <p:nvPr>
            <p:ph type="ftr" sz="quarter" idx="11"/>
          </p:nvPr>
        </p:nvSpPr>
        <p:spPr>
          <a:xfrm>
            <a:off x="342900" y="5103763"/>
            <a:ext cx="3195042" cy="237630"/>
          </a:xfrm>
        </p:spPr>
        <p:txBody>
          <a:bodyPr/>
          <a:lstStyle/>
          <a:p>
            <a:endParaRPr lang="en-IN"/>
          </a:p>
        </p:txBody>
      </p:sp>
      <p:sp>
        <p:nvSpPr>
          <p:cNvPr id="7" name="Slide Number Placeholder 6"/>
          <p:cNvSpPr>
            <a:spLocks noGrp="1"/>
          </p:cNvSpPr>
          <p:nvPr>
            <p:ph type="sldNum" sz="quarter" idx="12"/>
          </p:nvPr>
        </p:nvSpPr>
        <p:spPr>
          <a:xfrm>
            <a:off x="5692140" y="5103763"/>
            <a:ext cx="377190" cy="237630"/>
          </a:xfrm>
        </p:spPr>
        <p:txBody>
          <a:bodyPr/>
          <a:lstStyle/>
          <a:p>
            <a:fld id="{71751CD1-749B-4D3B-A653-E1A17D32AFA2}"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86149" y="228951"/>
            <a:ext cx="800100" cy="4846206"/>
          </a:xfrm>
        </p:spPr>
        <p:txBody>
          <a:bodyPr vert="vert270" anchor="b"/>
          <a:lstStyle>
            <a:lvl1pPr marL="0" algn="ctr">
              <a:defRPr sz="25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023755" y="228951"/>
            <a:ext cx="435768" cy="2376297"/>
          </a:xfrm>
          <a:solidFill>
            <a:schemeClr val="bg1"/>
          </a:solidFill>
          <a:ln w="12700">
            <a:noFill/>
          </a:ln>
        </p:spPr>
        <p:txBody>
          <a:bodyPr vert="vert270" anchor="ctr"/>
          <a:lstStyle>
            <a:lvl1pPr marL="0" indent="0" algn="ctr">
              <a:buNone/>
              <a:defRPr sz="1200" b="0">
                <a:solidFill>
                  <a:schemeClr val="tx1"/>
                </a:solidFill>
              </a:defRPr>
            </a:lvl1pPr>
            <a:lvl2pPr>
              <a:buNone/>
              <a:defRPr sz="1500" b="1"/>
            </a:lvl2pPr>
            <a:lvl3pPr>
              <a:buNone/>
              <a:defRPr sz="1400" b="1"/>
            </a:lvl3pPr>
            <a:lvl4pPr>
              <a:buNone/>
              <a:defRPr sz="1200" b="1"/>
            </a:lvl4pPr>
            <a:lvl5pPr>
              <a:buNone/>
              <a:defRPr sz="12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023755" y="2698860"/>
            <a:ext cx="435768" cy="2376297"/>
          </a:xfrm>
          <a:solidFill>
            <a:schemeClr val="bg1"/>
          </a:solidFill>
          <a:ln w="12700">
            <a:noFill/>
          </a:ln>
        </p:spPr>
        <p:txBody>
          <a:bodyPr vert="vert270" anchor="ctr"/>
          <a:lstStyle>
            <a:lvl1pPr marL="0" indent="0" algn="ctr">
              <a:buNone/>
              <a:defRPr sz="1200" b="0">
                <a:solidFill>
                  <a:schemeClr val="tx1"/>
                </a:solidFill>
              </a:defRPr>
            </a:lvl1pPr>
            <a:lvl2pPr>
              <a:buNone/>
              <a:defRPr sz="1500" b="1"/>
            </a:lvl2pPr>
            <a:lvl3pPr>
              <a:buNone/>
              <a:defRPr sz="1400" b="1"/>
            </a:lvl3pPr>
            <a:lvl4pPr>
              <a:buNone/>
              <a:defRPr sz="1200" b="1"/>
            </a:lvl4pPr>
            <a:lvl5pPr>
              <a:buNone/>
              <a:defRPr sz="12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1516672" y="228951"/>
            <a:ext cx="5143500" cy="2376297"/>
          </a:xfrm>
        </p:spPr>
        <p:txBody>
          <a:bodyPr/>
          <a:lstStyle>
            <a:lvl1pPr algn="l">
              <a:defRPr sz="1800"/>
            </a:lvl1pPr>
            <a:lvl2pPr algn="l">
              <a:defRPr sz="1500"/>
            </a:lvl2pPr>
            <a:lvl3pPr algn="l">
              <a:defRPr sz="1400"/>
            </a:lvl3pPr>
            <a:lvl4pPr algn="l">
              <a:defRPr sz="1200"/>
            </a:lvl4pPr>
            <a:lvl5pPr algn="l">
              <a:defRPr sz="12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1516672" y="2698860"/>
            <a:ext cx="5143500" cy="2376297"/>
          </a:xfrm>
        </p:spPr>
        <p:txBody>
          <a:bodyPr/>
          <a:lstStyle>
            <a:lvl1pPr>
              <a:defRPr sz="1800"/>
            </a:lvl1pPr>
            <a:lvl2pPr>
              <a:defRPr sz="1500"/>
            </a:lvl2pPr>
            <a:lvl3pPr>
              <a:defRPr sz="1400"/>
            </a:lvl3pPr>
            <a:lvl4pPr>
              <a:defRPr sz="1200"/>
            </a:lvl4pPr>
            <a:lvl5pPr>
              <a:defRPr sz="12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3593592" y="5103763"/>
            <a:ext cx="1597914" cy="237630"/>
          </a:xfrm>
        </p:spPr>
        <p:txBody>
          <a:bodyPr/>
          <a:lstStyle/>
          <a:p>
            <a:fld id="{A345B58B-4C5A-48D7-84CD-233DE1BEA9F3}" type="datetimeFigureOut">
              <a:rPr lang="en-IN" smtClean="0"/>
              <a:pPr/>
              <a:t>17-08-2023</a:t>
            </a:fld>
            <a:endParaRPr lang="en-IN"/>
          </a:p>
        </p:txBody>
      </p:sp>
      <p:sp>
        <p:nvSpPr>
          <p:cNvPr id="8" name="Footer Placeholder 7"/>
          <p:cNvSpPr>
            <a:spLocks noGrp="1"/>
          </p:cNvSpPr>
          <p:nvPr>
            <p:ph type="ftr" sz="quarter" idx="11"/>
          </p:nvPr>
        </p:nvSpPr>
        <p:spPr>
          <a:xfrm>
            <a:off x="342900" y="5103763"/>
            <a:ext cx="3195828" cy="237630"/>
          </a:xfrm>
        </p:spPr>
        <p:txBody>
          <a:bodyPr/>
          <a:lstStyle/>
          <a:p>
            <a:endParaRPr lang="en-IN"/>
          </a:p>
        </p:txBody>
      </p:sp>
      <p:sp>
        <p:nvSpPr>
          <p:cNvPr id="9" name="Slide Number Placeholder 8"/>
          <p:cNvSpPr>
            <a:spLocks noGrp="1"/>
          </p:cNvSpPr>
          <p:nvPr>
            <p:ph type="sldNum" sz="quarter" idx="12"/>
          </p:nvPr>
        </p:nvSpPr>
        <p:spPr>
          <a:xfrm>
            <a:off x="5692140" y="5105438"/>
            <a:ext cx="377190" cy="237630"/>
          </a:xfrm>
        </p:spPr>
        <p:txBody>
          <a:bodyPr/>
          <a:lstStyle>
            <a:lvl1pPr algn="ctr">
              <a:defRPr/>
            </a:lvl1pPr>
          </a:lstStyle>
          <a:p>
            <a:fld id="{71751CD1-749B-4D3B-A653-E1A17D32AFA2}"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345B58B-4C5A-48D7-84CD-233DE1BEA9F3}" type="datetimeFigureOut">
              <a:rPr lang="en-IN" smtClean="0"/>
              <a:pPr/>
              <a:t>17-08-2023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1751CD1-749B-4D3B-A653-E1A17D32AFA2}"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593592" y="5103763"/>
            <a:ext cx="1600200" cy="237630"/>
          </a:xfrm>
        </p:spPr>
        <p:txBody>
          <a:bodyPr/>
          <a:lstStyle/>
          <a:p>
            <a:fld id="{A345B58B-4C5A-48D7-84CD-233DE1BEA9F3}" type="datetimeFigureOut">
              <a:rPr lang="en-IN" smtClean="0"/>
              <a:pPr/>
              <a:t>17-08-2023</a:t>
            </a:fld>
            <a:endParaRPr lang="en-IN"/>
          </a:p>
        </p:txBody>
      </p:sp>
      <p:sp>
        <p:nvSpPr>
          <p:cNvPr id="3" name="Footer Placeholder 2"/>
          <p:cNvSpPr>
            <a:spLocks noGrp="1"/>
          </p:cNvSpPr>
          <p:nvPr>
            <p:ph type="ftr" sz="quarter" idx="11"/>
          </p:nvPr>
        </p:nvSpPr>
        <p:spPr>
          <a:xfrm>
            <a:off x="342900" y="5104489"/>
            <a:ext cx="3195042" cy="236904"/>
          </a:xfrm>
        </p:spPr>
        <p:txBody>
          <a:bodyPr/>
          <a:lstStyle/>
          <a:p>
            <a:endParaRPr lang="en-IN"/>
          </a:p>
        </p:txBody>
      </p:sp>
      <p:sp>
        <p:nvSpPr>
          <p:cNvPr id="4" name="Slide Number Placeholder 3"/>
          <p:cNvSpPr>
            <a:spLocks noGrp="1"/>
          </p:cNvSpPr>
          <p:nvPr>
            <p:ph type="sldNum" sz="quarter" idx="12"/>
          </p:nvPr>
        </p:nvSpPr>
        <p:spPr>
          <a:xfrm>
            <a:off x="5692140" y="5103763"/>
            <a:ext cx="377190" cy="237630"/>
          </a:xfrm>
        </p:spPr>
        <p:txBody>
          <a:bodyPr/>
          <a:lstStyle/>
          <a:p>
            <a:fld id="{71751CD1-749B-4D3B-A653-E1A17D32AFA2}"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289535"/>
            <a:ext cx="685800" cy="4680585"/>
          </a:xfrm>
        </p:spPr>
        <p:txBody>
          <a:bodyPr vert="vert270" anchor="b"/>
          <a:lstStyle>
            <a:lvl1pPr marL="0" marR="14009" algn="r">
              <a:spcBef>
                <a:spcPts val="0"/>
              </a:spcBef>
              <a:buNone/>
              <a:defRPr sz="22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851892" y="289535"/>
            <a:ext cx="1828800" cy="4680585"/>
          </a:xfrm>
        </p:spPr>
        <p:txBody>
          <a:bodyPr anchor="t"/>
          <a:lstStyle>
            <a:lvl1pPr marL="0" indent="0">
              <a:spcBef>
                <a:spcPts val="0"/>
              </a:spcBef>
              <a:buNone/>
              <a:defRPr sz="1100"/>
            </a:lvl1pPr>
            <a:lvl2pPr>
              <a:buNone/>
              <a:defRPr sz="900"/>
            </a:lvl2pPr>
            <a:lvl3pPr>
              <a:buNone/>
              <a:defRPr sz="800"/>
            </a:lvl3pPr>
            <a:lvl4pPr>
              <a:buNone/>
              <a:defRPr sz="700"/>
            </a:lvl4pPr>
            <a:lvl5pPr>
              <a:buNone/>
              <a:defRPr sz="7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738438" y="252031"/>
            <a:ext cx="3957066" cy="4716590"/>
          </a:xfrm>
        </p:spPr>
        <p:txBody>
          <a:bodyPr/>
          <a:lstStyle>
            <a:lvl1pPr>
              <a:spcBef>
                <a:spcPts val="0"/>
              </a:spcBef>
              <a:defRPr sz="2300"/>
            </a:lvl1pPr>
            <a:lvl2pPr>
              <a:defRPr sz="2000"/>
            </a:lvl2pPr>
            <a:lvl3pPr>
              <a:defRPr sz="1800"/>
            </a:lvl3pPr>
            <a:lvl4pPr>
              <a:defRPr sz="1500"/>
            </a:lvl4pPr>
            <a:lvl5pPr>
              <a:defRPr sz="15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09232" y="5163045"/>
            <a:ext cx="1600200" cy="237630"/>
          </a:xfrm>
        </p:spPr>
        <p:txBody>
          <a:bodyPr/>
          <a:lstStyle>
            <a:lvl1pPr>
              <a:defRPr sz="700"/>
            </a:lvl1pPr>
          </a:lstStyle>
          <a:p>
            <a:fld id="{A345B58B-4C5A-48D7-84CD-233DE1BEA9F3}" type="datetimeFigureOut">
              <a:rPr lang="en-IN" smtClean="0"/>
              <a:pPr/>
              <a:t>17-08-2023</a:t>
            </a:fld>
            <a:endParaRPr lang="en-IN"/>
          </a:p>
        </p:txBody>
      </p:sp>
      <p:sp>
        <p:nvSpPr>
          <p:cNvPr id="6" name="Footer Placeholder 5"/>
          <p:cNvSpPr>
            <a:spLocks noGrp="1"/>
          </p:cNvSpPr>
          <p:nvPr>
            <p:ph type="ftr" sz="quarter" idx="11"/>
          </p:nvPr>
        </p:nvSpPr>
        <p:spPr>
          <a:xfrm>
            <a:off x="851892" y="5163045"/>
            <a:ext cx="3857340" cy="237630"/>
          </a:xfrm>
        </p:spPr>
        <p:txBody>
          <a:bodyPr/>
          <a:lstStyle>
            <a:lvl1pPr>
              <a:defRPr sz="700"/>
            </a:lvl1pPr>
          </a:lstStyle>
          <a:p>
            <a:endParaRPr lang="en-IN"/>
          </a:p>
        </p:txBody>
      </p:sp>
      <p:sp>
        <p:nvSpPr>
          <p:cNvPr id="7" name="Slide Number Placeholder 6"/>
          <p:cNvSpPr>
            <a:spLocks noGrp="1"/>
          </p:cNvSpPr>
          <p:nvPr>
            <p:ph type="sldNum" sz="quarter" idx="12"/>
          </p:nvPr>
        </p:nvSpPr>
        <p:spPr>
          <a:xfrm>
            <a:off x="6307932" y="5163045"/>
            <a:ext cx="377190" cy="237630"/>
          </a:xfrm>
        </p:spPr>
        <p:txBody>
          <a:bodyPr/>
          <a:lstStyle>
            <a:lvl1pPr>
              <a:defRPr sz="700"/>
            </a:lvl1pPr>
          </a:lstStyle>
          <a:p>
            <a:fld id="{71751CD1-749B-4D3B-A653-E1A17D32AFA2}"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18831"/>
            <a:ext cx="685800" cy="5040630"/>
          </a:xfrm>
        </p:spPr>
        <p:txBody>
          <a:bodyPr vert="vert270" anchor="b"/>
          <a:lstStyle>
            <a:lvl1pPr marL="0" algn="l">
              <a:buNone/>
              <a:defRPr sz="23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853678" y="294498"/>
            <a:ext cx="5500116" cy="4320540"/>
          </a:xfrm>
          <a:solidFill>
            <a:schemeClr val="bg2">
              <a:shade val="50000"/>
            </a:schemeClr>
          </a:solidFill>
        </p:spPr>
        <p:txBody>
          <a:bodyPr/>
          <a:lstStyle>
            <a:lvl1pPr marL="0" indent="0">
              <a:buNone/>
              <a:defRPr sz="25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857250" y="4620577"/>
            <a:ext cx="5500116" cy="540068"/>
          </a:xfrm>
          <a:solidFill>
            <a:schemeClr val="accent1">
              <a:alpha val="15000"/>
            </a:schemeClr>
          </a:solidFill>
          <a:ln>
            <a:solidFill>
              <a:schemeClr val="accent1"/>
            </a:solidFill>
            <a:miter lim="800000"/>
          </a:ln>
        </p:spPr>
        <p:txBody>
          <a:bodyPr/>
          <a:lstStyle>
            <a:lvl1pPr marL="0" indent="0">
              <a:spcBef>
                <a:spcPts val="0"/>
              </a:spcBef>
              <a:buNone/>
              <a:defRPr sz="1100"/>
            </a:lvl1pPr>
            <a:lvl2pPr>
              <a:defRPr sz="900"/>
            </a:lvl2pPr>
            <a:lvl3pPr>
              <a:defRPr sz="800"/>
            </a:lvl3pPr>
            <a:lvl4pPr>
              <a:defRPr sz="700"/>
            </a:lvl4pPr>
            <a:lvl5pPr>
              <a:defRPr sz="7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81144" y="5163045"/>
            <a:ext cx="1577340" cy="237630"/>
          </a:xfrm>
        </p:spPr>
        <p:txBody>
          <a:bodyPr/>
          <a:lstStyle>
            <a:lvl1pPr>
              <a:defRPr sz="700"/>
            </a:lvl1pPr>
          </a:lstStyle>
          <a:p>
            <a:fld id="{A345B58B-4C5A-48D7-84CD-233DE1BEA9F3}" type="datetimeFigureOut">
              <a:rPr lang="en-IN" smtClean="0"/>
              <a:pPr/>
              <a:t>17-08-2023</a:t>
            </a:fld>
            <a:endParaRPr lang="en-IN"/>
          </a:p>
        </p:txBody>
      </p:sp>
      <p:sp>
        <p:nvSpPr>
          <p:cNvPr id="6" name="Footer Placeholder 5"/>
          <p:cNvSpPr>
            <a:spLocks noGrp="1"/>
          </p:cNvSpPr>
          <p:nvPr>
            <p:ph type="ftr" sz="quarter" idx="11"/>
          </p:nvPr>
        </p:nvSpPr>
        <p:spPr>
          <a:xfrm>
            <a:off x="877824" y="5163770"/>
            <a:ext cx="3711054" cy="237630"/>
          </a:xfrm>
        </p:spPr>
        <p:txBody>
          <a:bodyPr/>
          <a:lstStyle>
            <a:lvl1pPr>
              <a:defRPr sz="700"/>
            </a:lvl1pPr>
          </a:lstStyle>
          <a:p>
            <a:endParaRPr lang="en-IN"/>
          </a:p>
        </p:txBody>
      </p:sp>
      <p:sp>
        <p:nvSpPr>
          <p:cNvPr id="7" name="Slide Number Placeholder 6"/>
          <p:cNvSpPr>
            <a:spLocks noGrp="1"/>
          </p:cNvSpPr>
          <p:nvPr>
            <p:ph type="sldNum" sz="quarter" idx="12"/>
          </p:nvPr>
        </p:nvSpPr>
        <p:spPr>
          <a:xfrm>
            <a:off x="6162894" y="5163045"/>
            <a:ext cx="274320" cy="237630"/>
          </a:xfrm>
        </p:spPr>
        <p:txBody>
          <a:bodyPr/>
          <a:lstStyle>
            <a:lvl1pPr algn="ctr">
              <a:defRPr sz="700"/>
            </a:lvl1pPr>
          </a:lstStyle>
          <a:p>
            <a:fld id="{71751CD1-749B-4D3B-A653-E1A17D32AFA2}"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5276" y="11079"/>
            <a:ext cx="6847449" cy="5384058"/>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70043" tIns="35022" rIns="70043" bIns="35022" anchor="ctr"/>
          <a:lstStyle/>
          <a:p>
            <a:pPr algn="ctr" eaLnBrk="1" latinLnBrk="0" hangingPunct="1"/>
            <a:endParaRPr kumimoji="0" lang="en-US"/>
          </a:p>
        </p:txBody>
      </p:sp>
      <p:cxnSp>
        <p:nvCxnSpPr>
          <p:cNvPr id="8" name="Straight Connector 7"/>
          <p:cNvCxnSpPr/>
          <p:nvPr/>
        </p:nvCxnSpPr>
        <p:spPr>
          <a:xfrm>
            <a:off x="0" y="5540"/>
            <a:ext cx="6852725" cy="5389597"/>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4851596" y="3896873"/>
            <a:ext cx="2004646" cy="1496415"/>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342900" y="210651"/>
            <a:ext cx="6172200" cy="1101738"/>
          </a:xfrm>
          <a:prstGeom prst="rect">
            <a:avLst/>
          </a:prstGeom>
        </p:spPr>
        <p:txBody>
          <a:bodyPr vert="horz" lIns="70043" tIns="35022" rIns="70043" bIns="35022"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42900" y="1482711"/>
            <a:ext cx="6172200" cy="3600450"/>
          </a:xfrm>
          <a:prstGeom prst="rect">
            <a:avLst/>
          </a:prstGeom>
        </p:spPr>
        <p:txBody>
          <a:bodyPr vert="horz" lIns="70043" tIns="35022" rIns="70043" bIns="35022"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3593592" y="5103763"/>
            <a:ext cx="1600200" cy="237630"/>
          </a:xfrm>
          <a:prstGeom prst="rect">
            <a:avLst/>
          </a:prstGeom>
        </p:spPr>
        <p:txBody>
          <a:bodyPr vert="horz" lIns="70043" tIns="35022" rIns="70043" bIns="35022" anchor="b"/>
          <a:lstStyle>
            <a:lvl1pPr algn="l" eaLnBrk="1" latinLnBrk="0" hangingPunct="1">
              <a:defRPr kumimoji="0" sz="800" b="0">
                <a:solidFill>
                  <a:schemeClr val="tx1"/>
                </a:solidFill>
              </a:defRPr>
            </a:lvl1pPr>
          </a:lstStyle>
          <a:p>
            <a:fld id="{A345B58B-4C5A-48D7-84CD-233DE1BEA9F3}" type="datetimeFigureOut">
              <a:rPr lang="en-IN" smtClean="0"/>
              <a:pPr/>
              <a:t>17-08-2023</a:t>
            </a:fld>
            <a:endParaRPr lang="en-IN"/>
          </a:p>
        </p:txBody>
      </p:sp>
      <p:sp>
        <p:nvSpPr>
          <p:cNvPr id="3" name="Footer Placeholder 2"/>
          <p:cNvSpPr>
            <a:spLocks noGrp="1"/>
          </p:cNvSpPr>
          <p:nvPr>
            <p:ph type="ftr" sz="quarter" idx="3"/>
          </p:nvPr>
        </p:nvSpPr>
        <p:spPr>
          <a:xfrm>
            <a:off x="342900" y="5104489"/>
            <a:ext cx="3195042" cy="236904"/>
          </a:xfrm>
          <a:prstGeom prst="rect">
            <a:avLst/>
          </a:prstGeom>
        </p:spPr>
        <p:txBody>
          <a:bodyPr vert="horz" lIns="70043" tIns="35022" rIns="70043" bIns="35022" anchor="b"/>
          <a:lstStyle>
            <a:lvl1pPr algn="r" eaLnBrk="1" latinLnBrk="0" hangingPunct="1">
              <a:defRPr kumimoji="0" sz="800">
                <a:solidFill>
                  <a:schemeClr val="tx1"/>
                </a:solidFill>
              </a:defRPr>
            </a:lvl1pPr>
          </a:lstStyle>
          <a:p>
            <a:endParaRPr lang="en-IN"/>
          </a:p>
        </p:txBody>
      </p:sp>
      <p:sp>
        <p:nvSpPr>
          <p:cNvPr id="23" name="Slide Number Placeholder 22"/>
          <p:cNvSpPr>
            <a:spLocks noGrp="1"/>
          </p:cNvSpPr>
          <p:nvPr>
            <p:ph type="sldNum" sz="quarter" idx="4"/>
          </p:nvPr>
        </p:nvSpPr>
        <p:spPr>
          <a:xfrm>
            <a:off x="5692140" y="5103763"/>
            <a:ext cx="377190" cy="237630"/>
          </a:xfrm>
          <a:prstGeom prst="rect">
            <a:avLst/>
          </a:prstGeom>
        </p:spPr>
        <p:txBody>
          <a:bodyPr vert="horz" lIns="70043" tIns="35022" rIns="70043" bIns="35022" anchor="b"/>
          <a:lstStyle>
            <a:lvl1pPr algn="ctr" eaLnBrk="1" latinLnBrk="0" hangingPunct="1">
              <a:defRPr kumimoji="0" sz="900">
                <a:solidFill>
                  <a:schemeClr val="tx1"/>
                </a:solidFill>
              </a:defRPr>
            </a:lvl1pPr>
          </a:lstStyle>
          <a:p>
            <a:fld id="{71751CD1-749B-4D3B-A653-E1A17D32AFA2}" type="slidenum">
              <a:rPr lang="en-IN" smtClean="0"/>
              <a:pPr/>
              <a:t>‹#›</a:t>
            </a:fld>
            <a:endParaRPr lang="en-IN"/>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371228" algn="l" rtl="0" eaLnBrk="1" latinLnBrk="0" hangingPunct="1">
        <a:spcBef>
          <a:spcPct val="0"/>
        </a:spcBef>
        <a:buNone/>
        <a:defRPr kumimoji="0" sz="3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343211" indent="-294181" algn="l" rtl="0" eaLnBrk="1" latinLnBrk="0" hangingPunct="1">
        <a:spcBef>
          <a:spcPct val="20000"/>
        </a:spcBef>
        <a:buClr>
          <a:schemeClr val="accent1"/>
        </a:buClr>
        <a:buSzPct val="80000"/>
        <a:buFont typeface="Wingdings 2"/>
        <a:buChar char=""/>
        <a:defRPr kumimoji="0" sz="2300" kern="1200">
          <a:solidFill>
            <a:schemeClr val="tx1"/>
          </a:solidFill>
          <a:latin typeface="+mn-lt"/>
          <a:ea typeface="+mn-ea"/>
          <a:cs typeface="+mn-cs"/>
        </a:defRPr>
      </a:lvl1pPr>
      <a:lvl2pPr marL="630387" indent="-218885" algn="l" rtl="0" eaLnBrk="1" latinLnBrk="0" hangingPunct="1">
        <a:spcBef>
          <a:spcPct val="20000"/>
        </a:spcBef>
        <a:buClr>
          <a:schemeClr val="accent1"/>
        </a:buClr>
        <a:buSzPct val="95000"/>
        <a:buFont typeface="Verdana"/>
        <a:buChar char="›"/>
        <a:defRPr kumimoji="0" sz="2000" kern="1200">
          <a:solidFill>
            <a:schemeClr val="tx1"/>
          </a:solidFill>
          <a:latin typeface="+mn-lt"/>
          <a:ea typeface="+mn-ea"/>
          <a:cs typeface="+mn-cs"/>
        </a:defRPr>
      </a:lvl2pPr>
      <a:lvl3pPr marL="847521" indent="-175108" algn="l" rtl="0" eaLnBrk="1" latinLnBrk="0" hangingPunct="1">
        <a:spcBef>
          <a:spcPct val="20000"/>
        </a:spcBef>
        <a:buClr>
          <a:schemeClr val="accent1"/>
        </a:buClr>
        <a:buFont typeface="Wingdings 2"/>
        <a:buChar char=""/>
        <a:defRPr kumimoji="0" sz="1800" kern="1200">
          <a:solidFill>
            <a:schemeClr val="tx1"/>
          </a:solidFill>
          <a:latin typeface="+mn-lt"/>
          <a:ea typeface="+mn-ea"/>
          <a:cs typeface="+mn-cs"/>
        </a:defRPr>
      </a:lvl3pPr>
      <a:lvl4pPr marL="1050646" indent="-161099" algn="l" rtl="0" eaLnBrk="1" latinLnBrk="0" hangingPunct="1">
        <a:spcBef>
          <a:spcPct val="20000"/>
        </a:spcBef>
        <a:buClr>
          <a:schemeClr val="accent1"/>
        </a:buClr>
        <a:buFont typeface="Wingdings 2"/>
        <a:buChar char=""/>
        <a:defRPr kumimoji="0" sz="1500" kern="1200">
          <a:solidFill>
            <a:schemeClr val="tx1"/>
          </a:solidFill>
          <a:latin typeface="+mn-lt"/>
          <a:ea typeface="+mn-ea"/>
          <a:cs typeface="+mn-cs"/>
        </a:defRPr>
      </a:lvl4pPr>
      <a:lvl5pPr marL="1225753" indent="-161099" algn="l" rtl="0" eaLnBrk="1" latinLnBrk="0" hangingPunct="1">
        <a:spcBef>
          <a:spcPct val="20000"/>
        </a:spcBef>
        <a:buClr>
          <a:schemeClr val="accent1">
            <a:tint val="75000"/>
          </a:schemeClr>
        </a:buClr>
        <a:buFont typeface="Wingdings 2"/>
        <a:buChar char=""/>
        <a:defRPr kumimoji="0" sz="1500" kern="1200">
          <a:solidFill>
            <a:schemeClr val="tx1"/>
          </a:solidFill>
          <a:latin typeface="+mn-lt"/>
          <a:ea typeface="+mn-ea"/>
          <a:cs typeface="+mn-cs"/>
        </a:defRPr>
      </a:lvl5pPr>
      <a:lvl6pPr marL="1400861" indent="-161099" algn="l" rtl="0" eaLnBrk="1" latinLnBrk="0" hangingPunct="1">
        <a:spcBef>
          <a:spcPct val="20000"/>
        </a:spcBef>
        <a:buClr>
          <a:schemeClr val="accent1">
            <a:tint val="75000"/>
          </a:schemeClr>
        </a:buClr>
        <a:buFont typeface="Wingdings 2"/>
        <a:buChar char=""/>
        <a:defRPr kumimoji="0" sz="1400" kern="1200">
          <a:solidFill>
            <a:schemeClr val="tx1"/>
          </a:solidFill>
          <a:latin typeface="+mn-lt"/>
          <a:ea typeface="+mn-ea"/>
          <a:cs typeface="+mn-cs"/>
        </a:defRPr>
      </a:lvl6pPr>
      <a:lvl7pPr marL="1596981" indent="-161099" algn="l" rtl="0" eaLnBrk="1" latinLnBrk="0" hangingPunct="1">
        <a:spcBef>
          <a:spcPct val="20000"/>
        </a:spcBef>
        <a:buClr>
          <a:schemeClr val="accent1">
            <a:tint val="75000"/>
          </a:schemeClr>
        </a:buClr>
        <a:buFont typeface="Wingdings 2"/>
        <a:buChar char=""/>
        <a:defRPr kumimoji="0" sz="1200" kern="1200">
          <a:solidFill>
            <a:schemeClr val="tx1"/>
          </a:solidFill>
          <a:latin typeface="+mn-lt"/>
          <a:ea typeface="+mn-ea"/>
          <a:cs typeface="+mn-cs"/>
        </a:defRPr>
      </a:lvl7pPr>
      <a:lvl8pPr marL="1751076" indent="-140086" algn="l" rtl="0" eaLnBrk="1" latinLnBrk="0" hangingPunct="1">
        <a:spcBef>
          <a:spcPct val="20000"/>
        </a:spcBef>
        <a:buClr>
          <a:schemeClr val="accent1">
            <a:tint val="75000"/>
          </a:schemeClr>
        </a:buClr>
        <a:buFont typeface="Wingdings 2"/>
        <a:buChar char=""/>
        <a:defRPr kumimoji="0" sz="1200" kern="1200">
          <a:solidFill>
            <a:schemeClr val="tx1"/>
          </a:solidFill>
          <a:latin typeface="+mn-lt"/>
          <a:ea typeface="+mn-ea"/>
          <a:cs typeface="+mn-cs"/>
        </a:defRPr>
      </a:lvl8pPr>
      <a:lvl9pPr marL="1926184" indent="-140086" algn="l" rtl="0" eaLnBrk="1" latinLnBrk="0" hangingPunct="1">
        <a:spcBef>
          <a:spcPct val="20000"/>
        </a:spcBef>
        <a:buClr>
          <a:schemeClr val="accent1">
            <a:tint val="75000"/>
          </a:schemeClr>
        </a:buClr>
        <a:buFont typeface="Wingdings 2"/>
        <a:buChar char=""/>
        <a:defRPr kumimoji="0" sz="12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50215" algn="l" rtl="0" eaLnBrk="1" latinLnBrk="0" hangingPunct="1">
        <a:defRPr kumimoji="0" kern="1200">
          <a:solidFill>
            <a:schemeClr val="tx1"/>
          </a:solidFill>
          <a:latin typeface="+mn-lt"/>
          <a:ea typeface="+mn-ea"/>
          <a:cs typeface="+mn-cs"/>
        </a:defRPr>
      </a:lvl2pPr>
      <a:lvl3pPr marL="700430" algn="l" rtl="0" eaLnBrk="1" latinLnBrk="0" hangingPunct="1">
        <a:defRPr kumimoji="0" kern="1200">
          <a:solidFill>
            <a:schemeClr val="tx1"/>
          </a:solidFill>
          <a:latin typeface="+mn-lt"/>
          <a:ea typeface="+mn-ea"/>
          <a:cs typeface="+mn-cs"/>
        </a:defRPr>
      </a:lvl3pPr>
      <a:lvl4pPr marL="1050646" algn="l" rtl="0" eaLnBrk="1" latinLnBrk="0" hangingPunct="1">
        <a:defRPr kumimoji="0" kern="1200">
          <a:solidFill>
            <a:schemeClr val="tx1"/>
          </a:solidFill>
          <a:latin typeface="+mn-lt"/>
          <a:ea typeface="+mn-ea"/>
          <a:cs typeface="+mn-cs"/>
        </a:defRPr>
      </a:lvl4pPr>
      <a:lvl5pPr marL="1400861" algn="l" rtl="0" eaLnBrk="1" latinLnBrk="0" hangingPunct="1">
        <a:defRPr kumimoji="0" kern="1200">
          <a:solidFill>
            <a:schemeClr val="tx1"/>
          </a:solidFill>
          <a:latin typeface="+mn-lt"/>
          <a:ea typeface="+mn-ea"/>
          <a:cs typeface="+mn-cs"/>
        </a:defRPr>
      </a:lvl5pPr>
      <a:lvl6pPr marL="1751076" algn="l" rtl="0" eaLnBrk="1" latinLnBrk="0" hangingPunct="1">
        <a:defRPr kumimoji="0" kern="1200">
          <a:solidFill>
            <a:schemeClr val="tx1"/>
          </a:solidFill>
          <a:latin typeface="+mn-lt"/>
          <a:ea typeface="+mn-ea"/>
          <a:cs typeface="+mn-cs"/>
        </a:defRPr>
      </a:lvl6pPr>
      <a:lvl7pPr marL="2101291" algn="l" rtl="0" eaLnBrk="1" latinLnBrk="0" hangingPunct="1">
        <a:defRPr kumimoji="0" kern="1200">
          <a:solidFill>
            <a:schemeClr val="tx1"/>
          </a:solidFill>
          <a:latin typeface="+mn-lt"/>
          <a:ea typeface="+mn-ea"/>
          <a:cs typeface="+mn-cs"/>
        </a:defRPr>
      </a:lvl7pPr>
      <a:lvl8pPr marL="2451506" algn="l" rtl="0" eaLnBrk="1" latinLnBrk="0" hangingPunct="1">
        <a:defRPr kumimoji="0" kern="1200">
          <a:solidFill>
            <a:schemeClr val="tx1"/>
          </a:solidFill>
          <a:latin typeface="+mn-lt"/>
          <a:ea typeface="+mn-ea"/>
          <a:cs typeface="+mn-cs"/>
        </a:defRPr>
      </a:lvl8pPr>
      <a:lvl9pPr marL="2801722"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mailto:mgmdcbh@mgmmumbai.ac.in" TargetMode="External"/><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hyperlink" Target="http://www.mgmmumbai.ac.in/dentalcolleg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0" y="217290"/>
            <a:ext cx="6858000" cy="1723549"/>
          </a:xfrm>
          <a:prstGeom prst="rect">
            <a:avLst/>
          </a:prstGeom>
          <a:noFill/>
        </p:spPr>
        <p:txBody>
          <a:bodyPr wrap="square" rtlCol="0">
            <a:spAutoFit/>
          </a:bodyPr>
          <a:lstStyle/>
          <a:p>
            <a:pPr algn="ctr"/>
            <a:r>
              <a:rPr lang="en-IN" sz="3200" b="1" dirty="0" smtClean="0">
                <a:solidFill>
                  <a:srgbClr val="FF9966"/>
                </a:solidFill>
                <a:latin typeface="Gabriola" panose="04040605051002020D02" pitchFamily="82" charset="0"/>
              </a:rPr>
              <a:t>MGM DENTAL COLLEGE &amp; HOSPITAL</a:t>
            </a:r>
          </a:p>
          <a:p>
            <a:pPr algn="ctr"/>
            <a:r>
              <a:rPr lang="en-IN" b="1" dirty="0" smtClean="0">
                <a:solidFill>
                  <a:srgbClr val="FF9966"/>
                </a:solidFill>
                <a:latin typeface="Gabriola" panose="04040605051002020D02" pitchFamily="82" charset="0"/>
              </a:rPr>
              <a:t>Accredited by NAAC  with  A++ Grade</a:t>
            </a:r>
          </a:p>
          <a:p>
            <a:pPr algn="ctr"/>
            <a:endParaRPr lang="en-IN" sz="1600" dirty="0" smtClean="0">
              <a:solidFill>
                <a:schemeClr val="accent2">
                  <a:lumMod val="75000"/>
                </a:schemeClr>
              </a:solidFill>
              <a:latin typeface="Algerian" panose="04020705040A02060702" pitchFamily="82" charset="0"/>
            </a:endParaRPr>
          </a:p>
          <a:p>
            <a:pPr algn="ctr"/>
            <a:r>
              <a:rPr lang="en-IN" sz="2000" b="1" dirty="0" smtClean="0">
                <a:solidFill>
                  <a:schemeClr val="accent2">
                    <a:lumMod val="40000"/>
                    <a:lumOff val="60000"/>
                  </a:schemeClr>
                </a:solidFill>
                <a:latin typeface="MV Boli" panose="02000500030200090000" pitchFamily="2" charset="0"/>
                <a:cs typeface="MV Boli" panose="02000500030200090000" pitchFamily="2" charset="0"/>
              </a:rPr>
              <a:t>Department Of Prosthodontics And Crown And Bridge</a:t>
            </a:r>
          </a:p>
          <a:p>
            <a:pPr algn="ctr"/>
            <a:r>
              <a:rPr lang="en-IN" sz="2000" dirty="0" smtClean="0">
                <a:solidFill>
                  <a:schemeClr val="accent2">
                    <a:lumMod val="40000"/>
                    <a:lumOff val="60000"/>
                  </a:schemeClr>
                </a:solidFill>
                <a:latin typeface="MV Boli" panose="02000500030200090000" pitchFamily="2" charset="0"/>
                <a:cs typeface="MV Boli" panose="02000500030200090000" pitchFamily="2" charset="0"/>
              </a:rPr>
              <a:t>CDE Program</a:t>
            </a:r>
            <a:endParaRPr lang="en-IN" sz="1600" dirty="0" smtClean="0">
              <a:solidFill>
                <a:schemeClr val="accent2">
                  <a:lumMod val="40000"/>
                  <a:lumOff val="60000"/>
                </a:schemeClr>
              </a:solidFill>
              <a:latin typeface="MV Boli" panose="02000500030200090000" pitchFamily="2" charset="0"/>
              <a:cs typeface="MV Boli" panose="02000500030200090000" pitchFamily="2" charset="0"/>
            </a:endParaRPr>
          </a:p>
        </p:txBody>
      </p:sp>
      <p:pic>
        <p:nvPicPr>
          <p:cNvPr id="6" name="Picture 5" descr="http://www.mgmdchnavimumbai.edu.in/images/stories/others/aboutus/1.jpg"/>
          <p:cNvPicPr/>
          <p:nvPr/>
        </p:nvPicPr>
        <p:blipFill>
          <a:blip r:embed="rId2">
            <a:extLst>
              <a:ext uri="{28A0092B-C50C-407E-A947-70E740481C1C}">
                <a14:useLocalDpi xmlns:a14="http://schemas.microsoft.com/office/drawing/2010/main" xmlns="" val="0"/>
              </a:ext>
            </a:extLst>
          </a:blip>
          <a:srcRect/>
          <a:stretch>
            <a:fillRect/>
          </a:stretch>
        </p:blipFill>
        <p:spPr bwMode="auto">
          <a:xfrm>
            <a:off x="1167619" y="2189462"/>
            <a:ext cx="4543864" cy="1922914"/>
          </a:xfrm>
          <a:prstGeom prst="rect">
            <a:avLst/>
          </a:prstGeom>
          <a:noFill/>
          <a:ln>
            <a:solidFill>
              <a:schemeClr val="tx1"/>
            </a:solidFill>
          </a:ln>
        </p:spPr>
      </p:pic>
      <p:sp>
        <p:nvSpPr>
          <p:cNvPr id="7" name="TextBox 6"/>
          <p:cNvSpPr txBox="1"/>
          <p:nvPr/>
        </p:nvSpPr>
        <p:spPr>
          <a:xfrm>
            <a:off x="0" y="3790172"/>
            <a:ext cx="6857999" cy="1200329"/>
          </a:xfrm>
          <a:prstGeom prst="rect">
            <a:avLst/>
          </a:prstGeom>
          <a:noFill/>
        </p:spPr>
        <p:txBody>
          <a:bodyPr wrap="square" rtlCol="0">
            <a:spAutoFit/>
          </a:bodyPr>
          <a:lstStyle/>
          <a:p>
            <a:pPr algn="ctr"/>
            <a:endParaRPr lang="en-IN" sz="2400" dirty="0">
              <a:solidFill>
                <a:schemeClr val="accent2">
                  <a:lumMod val="40000"/>
                  <a:lumOff val="60000"/>
                </a:schemeClr>
              </a:solidFill>
              <a:latin typeface="Copperplate Gothic Bold" pitchFamily="34" charset="0"/>
            </a:endParaRPr>
          </a:p>
          <a:p>
            <a:pPr algn="ctr"/>
            <a:r>
              <a:rPr lang="en-IN" sz="2400" b="1" dirty="0" smtClean="0">
                <a:solidFill>
                  <a:schemeClr val="accent2">
                    <a:lumMod val="40000"/>
                    <a:lumOff val="60000"/>
                  </a:schemeClr>
                </a:solidFill>
                <a:latin typeface="Copperplate Gothic Bold" pitchFamily="34" charset="0"/>
              </a:rPr>
              <a:t>“</a:t>
            </a:r>
            <a:r>
              <a:rPr lang="en-IN" sz="2400" b="1" dirty="0" smtClean="0">
                <a:solidFill>
                  <a:schemeClr val="accent2">
                    <a:lumMod val="40000"/>
                    <a:lumOff val="60000"/>
                  </a:schemeClr>
                </a:solidFill>
                <a:latin typeface="MV Boli" panose="02000500030200090000" pitchFamily="2" charset="0"/>
                <a:cs typeface="MV Boli" panose="02000500030200090000" pitchFamily="2" charset="0"/>
              </a:rPr>
              <a:t>Multidisciplinary approach in Clinical Geriatric Dentistry</a:t>
            </a:r>
            <a:r>
              <a:rPr lang="en-IN" sz="2400" b="1" dirty="0" smtClean="0">
                <a:solidFill>
                  <a:schemeClr val="accent2">
                    <a:lumMod val="40000"/>
                    <a:lumOff val="60000"/>
                  </a:schemeClr>
                </a:solidFill>
                <a:latin typeface="Copperplate Gothic Bold" pitchFamily="34" charset="0"/>
              </a:rPr>
              <a:t>”</a:t>
            </a:r>
          </a:p>
        </p:txBody>
      </p:sp>
      <p:sp>
        <p:nvSpPr>
          <p:cNvPr id="13" name="Rectangle 12"/>
          <p:cNvSpPr/>
          <p:nvPr/>
        </p:nvSpPr>
        <p:spPr>
          <a:xfrm>
            <a:off x="2066452" y="4910395"/>
            <a:ext cx="2890535" cy="461665"/>
          </a:xfrm>
          <a:prstGeom prst="rect">
            <a:avLst/>
          </a:prstGeom>
        </p:spPr>
        <p:txBody>
          <a:bodyPr wrap="none">
            <a:spAutoFit/>
          </a:bodyPr>
          <a:lstStyle/>
          <a:p>
            <a:r>
              <a:rPr lang="en-IN" sz="2400" b="1" dirty="0" smtClean="0">
                <a:latin typeface="MV Boli" panose="02000500030200090000" pitchFamily="2" charset="0"/>
                <a:cs typeface="MV Boli" panose="02000500030200090000" pitchFamily="2" charset="0"/>
              </a:rPr>
              <a:t>22</a:t>
            </a:r>
            <a:r>
              <a:rPr lang="en-IN" sz="2400" b="1" baseline="30000" dirty="0" smtClean="0">
                <a:latin typeface="MV Boli" panose="02000500030200090000" pitchFamily="2" charset="0"/>
                <a:cs typeface="MV Boli" panose="02000500030200090000" pitchFamily="2" charset="0"/>
              </a:rPr>
              <a:t>nd</a:t>
            </a:r>
            <a:r>
              <a:rPr lang="en-IN" sz="2400" b="1" dirty="0" smtClean="0">
                <a:latin typeface="MV Boli" panose="02000500030200090000" pitchFamily="2" charset="0"/>
                <a:cs typeface="MV Boli" panose="02000500030200090000" pitchFamily="2" charset="0"/>
              </a:rPr>
              <a:t> August 2023</a:t>
            </a:r>
            <a:endParaRPr lang="en-US" sz="2400"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xmlns="" val="1755447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20000" r="-20000"/>
          </a:stretch>
        </a:blipFill>
        <a:effectLst/>
      </p:bgPr>
    </p:bg>
    <p:spTree>
      <p:nvGrpSpPr>
        <p:cNvPr id="1" name=""/>
        <p:cNvGrpSpPr/>
        <p:nvPr/>
      </p:nvGrpSpPr>
      <p:grpSpPr>
        <a:xfrm>
          <a:off x="0" y="0"/>
          <a:ext cx="0" cy="0"/>
          <a:chOff x="0" y="0"/>
          <a:chExt cx="0" cy="0"/>
        </a:xfrm>
      </p:grpSpPr>
      <p:sp>
        <p:nvSpPr>
          <p:cNvPr id="12" name="Rectangle 11"/>
          <p:cNvSpPr/>
          <p:nvPr/>
        </p:nvSpPr>
        <p:spPr>
          <a:xfrm>
            <a:off x="264716" y="319865"/>
            <a:ext cx="6466672" cy="523220"/>
          </a:xfrm>
          <a:prstGeom prst="rect">
            <a:avLst/>
          </a:prstGeom>
        </p:spPr>
        <p:txBody>
          <a:bodyPr wrap="square">
            <a:spAutoFit/>
          </a:bodyPr>
          <a:lstStyle/>
          <a:p>
            <a:pPr algn="ctr"/>
            <a:r>
              <a:rPr lang="en-IN" sz="2800" b="1" dirty="0" smtClean="0">
                <a:solidFill>
                  <a:srgbClr val="2E298F"/>
                </a:solidFill>
                <a:latin typeface="Gabriola" panose="04040605051002020D02" pitchFamily="82" charset="0"/>
              </a:rPr>
              <a:t>Multidisciplinary approach in Clinical Geriatric Dentistry”</a:t>
            </a:r>
            <a:endParaRPr lang="en-IN" sz="2400" b="1" dirty="0" smtClean="0">
              <a:solidFill>
                <a:srgbClr val="2E298F"/>
              </a:solidFill>
              <a:latin typeface="Gabriola" panose="04040605051002020D02" pitchFamily="82" charset="0"/>
            </a:endParaRPr>
          </a:p>
        </p:txBody>
      </p:sp>
      <p:sp>
        <p:nvSpPr>
          <p:cNvPr id="13" name="Rectangle 12"/>
          <p:cNvSpPr/>
          <p:nvPr/>
        </p:nvSpPr>
        <p:spPr>
          <a:xfrm>
            <a:off x="232234" y="1070025"/>
            <a:ext cx="6413082" cy="2308324"/>
          </a:xfrm>
          <a:prstGeom prst="rect">
            <a:avLst/>
          </a:prstGeom>
        </p:spPr>
        <p:txBody>
          <a:bodyPr wrap="square">
            <a:spAutoFit/>
          </a:bodyPr>
          <a:lstStyle/>
          <a:p>
            <a:pPr algn="just"/>
            <a:r>
              <a:rPr lang="en-US" dirty="0" smtClean="0">
                <a:latin typeface="Gabriola" panose="04040605051002020D02" pitchFamily="82" charset="0"/>
                <a:cs typeface="Times New Roman" pitchFamily="18" charset="0"/>
              </a:rPr>
              <a:t>	</a:t>
            </a:r>
            <a:r>
              <a:rPr lang="en-US" b="1" dirty="0" smtClean="0">
                <a:solidFill>
                  <a:schemeClr val="bg1"/>
                </a:solidFill>
                <a:latin typeface="Gabriola" panose="04040605051002020D02" pitchFamily="82" charset="0"/>
                <a:cs typeface="Times New Roman" pitchFamily="18" charset="0"/>
              </a:rPr>
              <a:t>Geriatric dentistry is the delivery of dental care to older adults involving diagnosis</a:t>
            </a:r>
            <a:r>
              <a:rPr lang="en-GB" b="1" dirty="0" smtClean="0">
                <a:solidFill>
                  <a:schemeClr val="bg1"/>
                </a:solidFill>
                <a:latin typeface="Gabriola" panose="04040605051002020D02" pitchFamily="82" charset="0"/>
              </a:rPr>
              <a:t>, </a:t>
            </a:r>
            <a:r>
              <a:rPr lang="en-GB" b="1" dirty="0">
                <a:solidFill>
                  <a:schemeClr val="bg1"/>
                </a:solidFill>
                <a:latin typeface="Gabriola" panose="04040605051002020D02" pitchFamily="82" charset="0"/>
              </a:rPr>
              <a:t>prevention, management and treatment of problems associated with age related diseases.</a:t>
            </a:r>
            <a:r>
              <a:rPr lang="en-US" b="1" dirty="0" smtClean="0">
                <a:solidFill>
                  <a:schemeClr val="bg1"/>
                </a:solidFill>
                <a:latin typeface="Gabriola" panose="04040605051002020D02" pitchFamily="82" charset="0"/>
                <a:cs typeface="Times New Roman" pitchFamily="18" charset="0"/>
              </a:rPr>
              <a:t> </a:t>
            </a:r>
            <a:r>
              <a:rPr lang="en-GB" b="1" dirty="0">
                <a:solidFill>
                  <a:schemeClr val="bg1"/>
                </a:solidFill>
                <a:latin typeface="Gabriola" panose="04040605051002020D02" pitchFamily="82" charset="0"/>
              </a:rPr>
              <a:t>Older adults are more susceptible to oral conditions or diseases due to an increase in chronic conditions and physical/mental disabilities. Thus, the elderly form a distinct group in terms of provision of care</a:t>
            </a:r>
            <a:r>
              <a:rPr lang="en-GB" b="1" dirty="0" smtClean="0">
                <a:solidFill>
                  <a:schemeClr val="bg1"/>
                </a:solidFill>
                <a:latin typeface="Gabriola" panose="04040605051002020D02" pitchFamily="82" charset="0"/>
              </a:rPr>
              <a:t>. In many nations, Geriatric </a:t>
            </a:r>
            <a:r>
              <a:rPr lang="en-GB" b="1" dirty="0">
                <a:solidFill>
                  <a:schemeClr val="bg1"/>
                </a:solidFill>
                <a:latin typeface="Gabriola" panose="04040605051002020D02" pitchFamily="82" charset="0"/>
              </a:rPr>
              <a:t>dentistry </a:t>
            </a:r>
            <a:r>
              <a:rPr lang="en-GB" b="1" dirty="0" smtClean="0">
                <a:solidFill>
                  <a:schemeClr val="bg1"/>
                </a:solidFill>
                <a:latin typeface="Gabriola" panose="04040605051002020D02" pitchFamily="82" charset="0"/>
              </a:rPr>
              <a:t> </a:t>
            </a:r>
            <a:r>
              <a:rPr lang="en-GB" b="1" dirty="0">
                <a:solidFill>
                  <a:schemeClr val="bg1"/>
                </a:solidFill>
                <a:latin typeface="Gabriola" panose="04040605051002020D02" pitchFamily="82" charset="0"/>
              </a:rPr>
              <a:t>falls under the ‘Special needs dentistry’ specialty </a:t>
            </a:r>
            <a:r>
              <a:rPr lang="en-GB" b="1" dirty="0" smtClean="0">
                <a:solidFill>
                  <a:schemeClr val="bg1"/>
                </a:solidFill>
                <a:latin typeface="Gabriola" panose="04040605051002020D02" pitchFamily="82" charset="0"/>
              </a:rPr>
              <a:t>because </a:t>
            </a:r>
            <a:r>
              <a:rPr lang="en-GB" b="1" dirty="0">
                <a:solidFill>
                  <a:schemeClr val="bg1"/>
                </a:solidFill>
                <a:latin typeface="Gabriola" panose="04040605051002020D02" pitchFamily="82" charset="0"/>
              </a:rPr>
              <a:t>often age related problems and medication can make oral health disease and conditions much more serious and complicated to treat. As a result, they require specialized and individualized treatment and considerations.</a:t>
            </a:r>
            <a:endParaRPr lang="en-US" b="1" dirty="0">
              <a:solidFill>
                <a:schemeClr val="bg1"/>
              </a:solidFill>
              <a:latin typeface="Gabriola" panose="04040605051002020D02" pitchFamily="82" charset="0"/>
              <a:cs typeface="Times New Roman" pitchFamily="18" charset="0"/>
            </a:endParaRPr>
          </a:p>
        </p:txBody>
      </p:sp>
    </p:spTree>
    <p:extLst>
      <p:ext uri="{BB962C8B-B14F-4D97-AF65-F5344CB8AC3E}">
        <p14:creationId xmlns:p14="http://schemas.microsoft.com/office/powerpoint/2010/main" xmlns="" val="37395873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108861" y="1106008"/>
            <a:ext cx="4726236" cy="2382603"/>
          </a:xfrm>
          <a:prstGeom prst="rect">
            <a:avLst/>
          </a:prstGeom>
          <a:noFill/>
          <a:ln w="9525">
            <a:noFill/>
            <a:miter lim="800000"/>
            <a:headEnd/>
            <a:tailEnd/>
          </a:ln>
        </p:spPr>
        <p:txBody>
          <a:bodyPr rot="0" vert="horz" wrap="square" lIns="54008" tIns="27004" rIns="54008" bIns="27004" anchor="t" anchorCtr="0">
            <a:noAutofit/>
          </a:bodyPr>
          <a:lstStyle/>
          <a:p>
            <a:pPr marL="228600" indent="-228600" algn="just">
              <a:buFont typeface="Wingdings" pitchFamily="2" charset="2"/>
              <a:buChar char="v"/>
            </a:pPr>
            <a:r>
              <a:rPr lang="en-IN" sz="1200" dirty="0" smtClean="0">
                <a:latin typeface="MV Boli" pitchFamily="2" charset="0"/>
                <a:cs typeface="MV Boli" pitchFamily="2" charset="0"/>
              </a:rPr>
              <a:t>Dr. </a:t>
            </a:r>
            <a:r>
              <a:rPr lang="en-IN" sz="1200" dirty="0" err="1" smtClean="0">
                <a:latin typeface="MV Boli" pitchFamily="2" charset="0"/>
                <a:cs typeface="MV Boli" pitchFamily="2" charset="0"/>
              </a:rPr>
              <a:t>Smita</a:t>
            </a:r>
            <a:r>
              <a:rPr lang="en-IN" sz="1200" dirty="0" smtClean="0">
                <a:latin typeface="MV Boli" pitchFamily="2" charset="0"/>
                <a:cs typeface="MV Boli" pitchFamily="2" charset="0"/>
              </a:rPr>
              <a:t> </a:t>
            </a:r>
            <a:r>
              <a:rPr lang="en-IN" sz="1200" dirty="0" err="1" smtClean="0">
                <a:latin typeface="MV Boli" pitchFamily="2" charset="0"/>
                <a:cs typeface="MV Boli" pitchFamily="2" charset="0"/>
              </a:rPr>
              <a:t>Athavale</a:t>
            </a:r>
            <a:r>
              <a:rPr lang="en-IN" sz="1200" dirty="0" smtClean="0">
                <a:latin typeface="MV Boli" pitchFamily="2" charset="0"/>
                <a:cs typeface="MV Boli" pitchFamily="2" charset="0"/>
              </a:rPr>
              <a:t> has completed BDS &amp; MDS Prosthodontics from Nair Dental College, Mumbai, India.</a:t>
            </a:r>
            <a:endParaRPr lang="en-US" sz="1200" dirty="0" smtClean="0">
              <a:latin typeface="MV Boli" pitchFamily="2" charset="0"/>
              <a:cs typeface="MV Boli" pitchFamily="2" charset="0"/>
            </a:endParaRPr>
          </a:p>
          <a:p>
            <a:pPr marL="228600" indent="-228600" algn="just">
              <a:buFont typeface="Wingdings" pitchFamily="2" charset="2"/>
              <a:buChar char="v"/>
            </a:pPr>
            <a:r>
              <a:rPr lang="en-IN" sz="1200" dirty="0" smtClean="0">
                <a:latin typeface="MV Boli" pitchFamily="2" charset="0"/>
                <a:cs typeface="MV Boli" pitchFamily="2" charset="0"/>
              </a:rPr>
              <a:t>She has 22 years of experience as Professor, P.G. Guide &amp; Ph.D. teacher in </a:t>
            </a:r>
            <a:r>
              <a:rPr lang="en-IN" sz="1200" dirty="0" err="1" smtClean="0">
                <a:latin typeface="MV Boli" pitchFamily="2" charset="0"/>
                <a:cs typeface="MV Boli" pitchFamily="2" charset="0"/>
              </a:rPr>
              <a:t>Dr.D.Y</a:t>
            </a:r>
            <a:r>
              <a:rPr lang="en-IN" sz="1200" dirty="0" smtClean="0">
                <a:latin typeface="MV Boli" pitchFamily="2" charset="0"/>
                <a:cs typeface="MV Boli" pitchFamily="2" charset="0"/>
              </a:rPr>
              <a:t>. </a:t>
            </a:r>
            <a:r>
              <a:rPr lang="en-IN" sz="1200" dirty="0" err="1" smtClean="0">
                <a:latin typeface="MV Boli" pitchFamily="2" charset="0"/>
                <a:cs typeface="MV Boli" pitchFamily="2" charset="0"/>
              </a:rPr>
              <a:t>Patil</a:t>
            </a:r>
            <a:r>
              <a:rPr lang="en-IN" sz="1200" dirty="0" smtClean="0">
                <a:latin typeface="MV Boli" pitchFamily="2" charset="0"/>
                <a:cs typeface="MV Boli" pitchFamily="2" charset="0"/>
              </a:rPr>
              <a:t> dental college, </a:t>
            </a:r>
            <a:r>
              <a:rPr lang="en-IN" sz="1200" dirty="0" err="1" smtClean="0">
                <a:latin typeface="MV Boli" pitchFamily="2" charset="0"/>
                <a:cs typeface="MV Boli" pitchFamily="2" charset="0"/>
              </a:rPr>
              <a:t>Pune</a:t>
            </a:r>
            <a:r>
              <a:rPr lang="en-IN" sz="1200" dirty="0" smtClean="0">
                <a:latin typeface="MV Boli" pitchFamily="2" charset="0"/>
                <a:cs typeface="MV Boli" pitchFamily="2" charset="0"/>
              </a:rPr>
              <a:t>, India. She has her private practice restricted to Prosthodontics - "</a:t>
            </a:r>
            <a:r>
              <a:rPr lang="en-IN" sz="1200" dirty="0" err="1" smtClean="0">
                <a:latin typeface="MV Boli" pitchFamily="2" charset="0"/>
                <a:cs typeface="MV Boli" pitchFamily="2" charset="0"/>
              </a:rPr>
              <a:t>Dentofacial</a:t>
            </a:r>
            <a:r>
              <a:rPr lang="en-IN" sz="1200" dirty="0" smtClean="0">
                <a:latin typeface="MV Boli" pitchFamily="2" charset="0"/>
                <a:cs typeface="MV Boli" pitchFamily="2" charset="0"/>
              </a:rPr>
              <a:t> Rehab" - in </a:t>
            </a:r>
            <a:r>
              <a:rPr lang="en-IN" sz="1200" dirty="0" err="1" smtClean="0">
                <a:latin typeface="MV Boli" pitchFamily="2" charset="0"/>
                <a:cs typeface="MV Boli" pitchFamily="2" charset="0"/>
              </a:rPr>
              <a:t>Pune</a:t>
            </a:r>
            <a:r>
              <a:rPr lang="en-IN" sz="1200" dirty="0" smtClean="0">
                <a:latin typeface="MV Boli" pitchFamily="2" charset="0"/>
                <a:cs typeface="MV Boli" pitchFamily="2" charset="0"/>
              </a:rPr>
              <a:t>. </a:t>
            </a:r>
          </a:p>
          <a:p>
            <a:pPr marL="228600" indent="-228600" algn="just">
              <a:buFont typeface="Wingdings" pitchFamily="2" charset="2"/>
              <a:buChar char="v"/>
            </a:pPr>
            <a:r>
              <a:rPr lang="en-IN" sz="1200" dirty="0" smtClean="0">
                <a:latin typeface="MV Boli" pitchFamily="2" charset="0"/>
                <a:cs typeface="MV Boli" pitchFamily="2" charset="0"/>
              </a:rPr>
              <a:t>She is a Consultant Maxillofacial </a:t>
            </a:r>
            <a:r>
              <a:rPr lang="en-IN" sz="1200" dirty="0" err="1" smtClean="0">
                <a:latin typeface="MV Boli" pitchFamily="2" charset="0"/>
                <a:cs typeface="MV Boli" pitchFamily="2" charset="0"/>
              </a:rPr>
              <a:t>Prosthodontist</a:t>
            </a:r>
            <a:r>
              <a:rPr lang="en-IN" sz="1200" dirty="0" smtClean="0">
                <a:latin typeface="MV Boli" pitchFamily="2" charset="0"/>
                <a:cs typeface="MV Boli" pitchFamily="2" charset="0"/>
              </a:rPr>
              <a:t>, Geriatric Dentist &amp; founder member of cleft care </a:t>
            </a:r>
            <a:r>
              <a:rPr lang="en-IN" sz="1200" dirty="0" err="1" smtClean="0">
                <a:latin typeface="MV Boli" pitchFamily="2" charset="0"/>
                <a:cs typeface="MV Boli" pitchFamily="2" charset="0"/>
              </a:rPr>
              <a:t>center</a:t>
            </a:r>
            <a:r>
              <a:rPr lang="en-IN" sz="1200" dirty="0" smtClean="0">
                <a:latin typeface="MV Boli" pitchFamily="2" charset="0"/>
                <a:cs typeface="MV Boli" pitchFamily="2" charset="0"/>
              </a:rPr>
              <a:t> in </a:t>
            </a:r>
            <a:r>
              <a:rPr lang="en-IN" sz="1200" dirty="0" err="1" smtClean="0">
                <a:latin typeface="MV Boli" pitchFamily="2" charset="0"/>
                <a:cs typeface="MV Boli" pitchFamily="2" charset="0"/>
              </a:rPr>
              <a:t>Deenanath</a:t>
            </a:r>
            <a:r>
              <a:rPr lang="en-IN" sz="1200" dirty="0" smtClean="0">
                <a:latin typeface="MV Boli" pitchFamily="2" charset="0"/>
                <a:cs typeface="MV Boli" pitchFamily="2" charset="0"/>
              </a:rPr>
              <a:t> </a:t>
            </a:r>
            <a:r>
              <a:rPr lang="en-IN" sz="1200" dirty="0" err="1" smtClean="0">
                <a:latin typeface="MV Boli" pitchFamily="2" charset="0"/>
                <a:cs typeface="MV Boli" pitchFamily="2" charset="0"/>
              </a:rPr>
              <a:t>Mangeshkar</a:t>
            </a:r>
            <a:r>
              <a:rPr lang="en-IN" sz="1200" dirty="0" smtClean="0">
                <a:latin typeface="MV Boli" pitchFamily="2" charset="0"/>
                <a:cs typeface="MV Boli" pitchFamily="2" charset="0"/>
              </a:rPr>
              <a:t> Hospital &amp; research centre, </a:t>
            </a:r>
            <a:r>
              <a:rPr lang="en-IN" sz="1200" dirty="0" err="1" smtClean="0">
                <a:latin typeface="MV Boli" pitchFamily="2" charset="0"/>
                <a:cs typeface="MV Boli" pitchFamily="2" charset="0"/>
              </a:rPr>
              <a:t>Pune</a:t>
            </a:r>
            <a:r>
              <a:rPr lang="en-IN" sz="1200" dirty="0" smtClean="0">
                <a:latin typeface="MV Boli" pitchFamily="2" charset="0"/>
                <a:cs typeface="MV Boli" pitchFamily="2" charset="0"/>
              </a:rPr>
              <a:t>. </a:t>
            </a:r>
          </a:p>
          <a:p>
            <a:pPr marL="228600" indent="-228600" algn="just">
              <a:buFont typeface="Wingdings" pitchFamily="2" charset="2"/>
              <a:buChar char="v"/>
            </a:pPr>
            <a:r>
              <a:rPr lang="en-IN" sz="1200" dirty="0" smtClean="0">
                <a:latin typeface="MV Boli" pitchFamily="2" charset="0"/>
                <a:cs typeface="MV Boli" pitchFamily="2" charset="0"/>
              </a:rPr>
              <a:t>She is Member of Editorial board – JIPS. She is a Founder &amp; EC member of IPS </a:t>
            </a:r>
            <a:r>
              <a:rPr lang="en-IN" sz="1200" dirty="0" err="1" smtClean="0">
                <a:latin typeface="MV Boli" pitchFamily="2" charset="0"/>
                <a:cs typeface="MV Boli" pitchFamily="2" charset="0"/>
              </a:rPr>
              <a:t>Pune</a:t>
            </a:r>
            <a:r>
              <a:rPr lang="en-IN" sz="1200" dirty="0" smtClean="0">
                <a:latin typeface="MV Boli" pitchFamily="2" charset="0"/>
                <a:cs typeface="MV Boli" pitchFamily="2" charset="0"/>
              </a:rPr>
              <a:t> branch.</a:t>
            </a:r>
            <a:endParaRPr lang="en-US" sz="1200" dirty="0" smtClean="0">
              <a:latin typeface="MV Boli" pitchFamily="2" charset="0"/>
              <a:cs typeface="MV Boli" pitchFamily="2" charset="0"/>
            </a:endParaRPr>
          </a:p>
          <a:p>
            <a:pPr marL="228600" indent="-228600" algn="just">
              <a:buFont typeface="Wingdings" pitchFamily="2" charset="2"/>
              <a:buChar char="v"/>
            </a:pPr>
            <a:r>
              <a:rPr lang="en-IN" sz="1200" dirty="0" smtClean="0">
                <a:latin typeface="MV Boli" pitchFamily="2" charset="0"/>
                <a:cs typeface="MV Boli" pitchFamily="2" charset="0"/>
              </a:rPr>
              <a:t>She is Former Joint Secretary of Geriatric society of India - </a:t>
            </a:r>
            <a:r>
              <a:rPr lang="en-IN" sz="1200" dirty="0" err="1" smtClean="0">
                <a:latin typeface="MV Boli" pitchFamily="2" charset="0"/>
                <a:cs typeface="MV Boli" pitchFamily="2" charset="0"/>
              </a:rPr>
              <a:t>Pune</a:t>
            </a:r>
            <a:r>
              <a:rPr lang="en-IN" sz="1200" dirty="0" smtClean="0">
                <a:latin typeface="MV Boli" pitchFamily="2" charset="0"/>
                <a:cs typeface="MV Boli" pitchFamily="2" charset="0"/>
              </a:rPr>
              <a:t> chapter.</a:t>
            </a:r>
            <a:endParaRPr lang="en-US" sz="1200" dirty="0" smtClean="0">
              <a:latin typeface="MV Boli" pitchFamily="2" charset="0"/>
              <a:cs typeface="MV Boli" pitchFamily="2" charset="0"/>
            </a:endParaRPr>
          </a:p>
          <a:p>
            <a:pPr marL="228600" indent="-228600" algn="just">
              <a:buFont typeface="Wingdings" pitchFamily="2" charset="2"/>
              <a:buChar char="v"/>
            </a:pPr>
            <a:r>
              <a:rPr lang="en-IN" sz="1200" dirty="0" smtClean="0">
                <a:latin typeface="MV Boli" pitchFamily="2" charset="0"/>
                <a:cs typeface="MV Boli" pitchFamily="2" charset="0"/>
              </a:rPr>
              <a:t>She is a member of Geriatric Board - Federation of special care dentistry.</a:t>
            </a:r>
            <a:endParaRPr lang="en-US" sz="1200" dirty="0" smtClean="0">
              <a:latin typeface="MV Boli" pitchFamily="2" charset="0"/>
              <a:cs typeface="MV Boli" pitchFamily="2" charset="0"/>
            </a:endParaRPr>
          </a:p>
          <a:p>
            <a:pPr marL="228600" indent="-228600" algn="just">
              <a:buFont typeface="Wingdings" pitchFamily="2" charset="2"/>
              <a:buChar char="v"/>
            </a:pPr>
            <a:r>
              <a:rPr lang="en-IN" sz="1200" dirty="0" smtClean="0">
                <a:latin typeface="MV Boli" pitchFamily="2" charset="0"/>
                <a:cs typeface="MV Boli" pitchFamily="2" charset="0"/>
              </a:rPr>
              <a:t>She is a member of IDA, IPS,GSI, ISOI, FSCD &amp; ISPRP.</a:t>
            </a:r>
            <a:endParaRPr lang="en-US" sz="1200" dirty="0" smtClean="0">
              <a:latin typeface="MV Boli" pitchFamily="2" charset="0"/>
              <a:cs typeface="MV Boli" pitchFamily="2" charset="0"/>
            </a:endParaRPr>
          </a:p>
          <a:p>
            <a:pPr marL="228600" indent="-228600" algn="just">
              <a:buFont typeface="Wingdings" pitchFamily="2" charset="2"/>
              <a:buChar char="v"/>
            </a:pPr>
            <a:r>
              <a:rPr lang="en-IN" sz="1200" dirty="0" smtClean="0">
                <a:latin typeface="MV Boli" pitchFamily="2" charset="0"/>
                <a:cs typeface="MV Boli" pitchFamily="2" charset="0"/>
              </a:rPr>
              <a:t>She has completed a certification course in 'Geriatric medicine' conducted by Geriatric society of India.</a:t>
            </a:r>
            <a:endParaRPr lang="en-US" sz="1200" dirty="0" smtClean="0">
              <a:latin typeface="MV Boli" pitchFamily="2" charset="0"/>
              <a:cs typeface="MV Boli" pitchFamily="2" charset="0"/>
            </a:endParaRPr>
          </a:p>
          <a:p>
            <a:pPr marL="228600" indent="-228600" algn="just">
              <a:buFont typeface="Wingdings" pitchFamily="2" charset="2"/>
              <a:buChar char="v"/>
            </a:pPr>
            <a:r>
              <a:rPr lang="en-IN" sz="1200" dirty="0" smtClean="0">
                <a:latin typeface="MV Boli" pitchFamily="2" charset="0"/>
                <a:cs typeface="MV Boli" pitchFamily="2" charset="0"/>
              </a:rPr>
              <a:t>She has had Scientific papers published in national &amp; international journals &amp; has been a guest / key note speaker at national &amp; international conferences.</a:t>
            </a:r>
            <a:endParaRPr lang="en-US" sz="1200" dirty="0" smtClean="0">
              <a:latin typeface="MV Boli" pitchFamily="2" charset="0"/>
              <a:cs typeface="MV Boli" pitchFamily="2" charset="0"/>
            </a:endParaRPr>
          </a:p>
          <a:p>
            <a:pPr marL="228600" indent="-228600" algn="just"/>
            <a:endParaRPr lang="en-US" sz="1200" dirty="0" smtClean="0">
              <a:latin typeface="MV Boli" pitchFamily="2" charset="0"/>
              <a:cs typeface="MV Boli" pitchFamily="2" charset="0"/>
            </a:endParaRPr>
          </a:p>
        </p:txBody>
      </p:sp>
      <p:sp>
        <p:nvSpPr>
          <p:cNvPr id="6" name="TextBox 5"/>
          <p:cNvSpPr txBox="1"/>
          <p:nvPr/>
        </p:nvSpPr>
        <p:spPr>
          <a:xfrm>
            <a:off x="2138298" y="200465"/>
            <a:ext cx="2658792" cy="523220"/>
          </a:xfrm>
          <a:prstGeom prst="rect">
            <a:avLst/>
          </a:prstGeom>
          <a:noFill/>
        </p:spPr>
        <p:txBody>
          <a:bodyPr wrap="square" rtlCol="0">
            <a:spAutoFit/>
          </a:bodyPr>
          <a:lstStyle/>
          <a:p>
            <a:pPr algn="ctr"/>
            <a:r>
              <a:rPr lang="en-US" sz="2800" b="1" dirty="0" smtClean="0">
                <a:solidFill>
                  <a:srgbClr val="FF9966"/>
                </a:solidFill>
                <a:latin typeface="Gabriola" panose="04040605051002020D02" pitchFamily="82" charset="0"/>
              </a:rPr>
              <a:t>GUEST SPEAKERS   </a:t>
            </a:r>
            <a:endParaRPr lang="en-US" sz="2800" b="1" dirty="0">
              <a:solidFill>
                <a:srgbClr val="FF9966"/>
              </a:solidFill>
              <a:latin typeface="Gabriola" panose="04040605051002020D02" pitchFamily="82" charset="0"/>
            </a:endParaRPr>
          </a:p>
        </p:txBody>
      </p:sp>
      <p:sp>
        <p:nvSpPr>
          <p:cNvPr id="7" name="Rectangle 6"/>
          <p:cNvSpPr/>
          <p:nvPr/>
        </p:nvSpPr>
        <p:spPr>
          <a:xfrm>
            <a:off x="697886" y="695383"/>
            <a:ext cx="2297424" cy="369332"/>
          </a:xfrm>
          <a:prstGeom prst="rect">
            <a:avLst/>
          </a:prstGeom>
        </p:spPr>
        <p:txBody>
          <a:bodyPr wrap="none">
            <a:spAutoFit/>
          </a:bodyPr>
          <a:lstStyle/>
          <a:p>
            <a:r>
              <a:rPr lang="en-US" b="1" dirty="0" smtClean="0">
                <a:solidFill>
                  <a:srgbClr val="000066"/>
                </a:solidFill>
                <a:latin typeface="MV Boli" panose="02000500030200090000" pitchFamily="2" charset="0"/>
                <a:cs typeface="MV Boli" panose="02000500030200090000" pitchFamily="2" charset="0"/>
              </a:rPr>
              <a:t>Dr. </a:t>
            </a:r>
            <a:r>
              <a:rPr lang="en-US" b="1" dirty="0" err="1" smtClean="0">
                <a:solidFill>
                  <a:srgbClr val="000066"/>
                </a:solidFill>
                <a:latin typeface="MV Boli" panose="02000500030200090000" pitchFamily="2" charset="0"/>
                <a:cs typeface="MV Boli" panose="02000500030200090000" pitchFamily="2" charset="0"/>
              </a:rPr>
              <a:t>Smita</a:t>
            </a:r>
            <a:r>
              <a:rPr lang="en-US" b="1" dirty="0" smtClean="0">
                <a:solidFill>
                  <a:srgbClr val="000066"/>
                </a:solidFill>
                <a:latin typeface="MV Boli" panose="02000500030200090000" pitchFamily="2" charset="0"/>
                <a:cs typeface="MV Boli" panose="02000500030200090000" pitchFamily="2" charset="0"/>
              </a:rPr>
              <a:t> </a:t>
            </a:r>
            <a:r>
              <a:rPr lang="en-US" b="1" dirty="0" err="1" smtClean="0">
                <a:solidFill>
                  <a:srgbClr val="000066"/>
                </a:solidFill>
                <a:latin typeface="MV Boli" panose="02000500030200090000" pitchFamily="2" charset="0"/>
                <a:cs typeface="MV Boli" panose="02000500030200090000" pitchFamily="2" charset="0"/>
              </a:rPr>
              <a:t>Athavale</a:t>
            </a:r>
            <a:endParaRPr lang="en-US" b="1" dirty="0">
              <a:solidFill>
                <a:srgbClr val="000066"/>
              </a:solidFill>
              <a:latin typeface="MV Boli" panose="02000500030200090000" pitchFamily="2" charset="0"/>
              <a:cs typeface="MV Boli" panose="02000500030200090000" pitchFamily="2" charset="0"/>
            </a:endParaRPr>
          </a:p>
        </p:txBody>
      </p:sp>
      <p:pic>
        <p:nvPicPr>
          <p:cNvPr id="9" name="Picture 2" descr="C:\Users\LIBRARY DELL 6\Downloads\IMG_9448-1.jpg"/>
          <p:cNvPicPr>
            <a:picLocks noChangeAspect="1" noChangeArrowheads="1"/>
          </p:cNvPicPr>
          <p:nvPr/>
        </p:nvPicPr>
        <p:blipFill>
          <a:blip r:embed="rId2" cstate="print"/>
          <a:srcRect l="2332" b="24410"/>
          <a:stretch>
            <a:fillRect/>
          </a:stretch>
        </p:blipFill>
        <p:spPr bwMode="auto">
          <a:xfrm>
            <a:off x="5111828" y="1988791"/>
            <a:ext cx="1251688" cy="1382381"/>
          </a:xfrm>
          <a:prstGeom prst="rect">
            <a:avLst/>
          </a:prstGeom>
          <a:noFill/>
          <a:ln>
            <a:solidFill>
              <a:schemeClr val="bg1"/>
            </a:solidFill>
          </a:ln>
        </p:spPr>
      </p:pic>
    </p:spTree>
    <p:extLst>
      <p:ext uri="{BB962C8B-B14F-4D97-AF65-F5344CB8AC3E}">
        <p14:creationId xmlns:p14="http://schemas.microsoft.com/office/powerpoint/2010/main" xmlns="" val="16194675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descr="blob:https://web.whatsapp.com/9bfdf484-70e4-4d54-b245-03764f4d670e"/>
          <p:cNvSpPr>
            <a:spLocks noChangeAspect="1" noChangeArrowheads="1"/>
          </p:cNvSpPr>
          <p:nvPr/>
        </p:nvSpPr>
        <p:spPr bwMode="auto">
          <a:xfrm>
            <a:off x="197555" y="38636"/>
            <a:ext cx="387048" cy="24003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 name="Rectangle 5"/>
          <p:cNvSpPr/>
          <p:nvPr/>
        </p:nvSpPr>
        <p:spPr>
          <a:xfrm>
            <a:off x="906838" y="409614"/>
            <a:ext cx="2265364" cy="369332"/>
          </a:xfrm>
          <a:prstGeom prst="rect">
            <a:avLst/>
          </a:prstGeom>
        </p:spPr>
        <p:txBody>
          <a:bodyPr wrap="none">
            <a:spAutoFit/>
          </a:bodyPr>
          <a:lstStyle/>
          <a:p>
            <a:r>
              <a:rPr lang="en-US" dirty="0" smtClean="0">
                <a:solidFill>
                  <a:srgbClr val="000066"/>
                </a:solidFill>
                <a:latin typeface="MV Boli" panose="02000500030200090000" pitchFamily="2" charset="0"/>
                <a:cs typeface="MV Boli" panose="02000500030200090000" pitchFamily="2" charset="0"/>
              </a:rPr>
              <a:t>Dr. </a:t>
            </a:r>
            <a:r>
              <a:rPr lang="en-US" dirty="0" err="1" smtClean="0">
                <a:solidFill>
                  <a:srgbClr val="000066"/>
                </a:solidFill>
                <a:latin typeface="MV Boli" panose="02000500030200090000" pitchFamily="2" charset="0"/>
                <a:cs typeface="MV Boli" panose="02000500030200090000" pitchFamily="2" charset="0"/>
              </a:rPr>
              <a:t>Archana</a:t>
            </a:r>
            <a:r>
              <a:rPr lang="en-US" dirty="0" smtClean="0">
                <a:solidFill>
                  <a:srgbClr val="000066"/>
                </a:solidFill>
                <a:latin typeface="MV Boli" panose="02000500030200090000" pitchFamily="2" charset="0"/>
                <a:cs typeface="MV Boli" panose="02000500030200090000" pitchFamily="2" charset="0"/>
              </a:rPr>
              <a:t> </a:t>
            </a:r>
            <a:r>
              <a:rPr lang="en-US" dirty="0" err="1" smtClean="0">
                <a:solidFill>
                  <a:srgbClr val="000066"/>
                </a:solidFill>
                <a:latin typeface="MV Boli" panose="02000500030200090000" pitchFamily="2" charset="0"/>
                <a:cs typeface="MV Boli" panose="02000500030200090000" pitchFamily="2" charset="0"/>
              </a:rPr>
              <a:t>Dhusia</a:t>
            </a:r>
            <a:endParaRPr lang="en-US" dirty="0">
              <a:solidFill>
                <a:srgbClr val="000066"/>
              </a:solidFill>
              <a:latin typeface="MV Boli" panose="02000500030200090000" pitchFamily="2" charset="0"/>
              <a:cs typeface="MV Boli" panose="02000500030200090000" pitchFamily="2" charset="0"/>
            </a:endParaRPr>
          </a:p>
        </p:txBody>
      </p:sp>
      <p:sp>
        <p:nvSpPr>
          <p:cNvPr id="18434" name="AutoShape 2" descr="blob:https://web.whatsapp.com/1f58e92f-5f11-4a7e-a815-01fb812b505b"/>
          <p:cNvSpPr>
            <a:spLocks noChangeAspect="1" noChangeArrowheads="1"/>
          </p:cNvSpPr>
          <p:nvPr/>
        </p:nvSpPr>
        <p:spPr bwMode="auto">
          <a:xfrm>
            <a:off x="155575" y="79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blob:https://web.whatsapp.com/1f58e92f-5f11-4a7e-a815-01fb812b505b"/>
          <p:cNvSpPr>
            <a:spLocks noChangeAspect="1" noChangeArrowheads="1"/>
          </p:cNvSpPr>
          <p:nvPr/>
        </p:nvSpPr>
        <p:spPr bwMode="auto">
          <a:xfrm>
            <a:off x="155575" y="79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8" name="AutoShape 6" descr="blob:https://web.whatsapp.com/1f58e92f-5f11-4a7e-a815-01fb812b505b"/>
          <p:cNvSpPr>
            <a:spLocks noChangeAspect="1" noChangeArrowheads="1"/>
          </p:cNvSpPr>
          <p:nvPr/>
        </p:nvSpPr>
        <p:spPr bwMode="auto">
          <a:xfrm>
            <a:off x="155575" y="79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8439" name="Picture 7" descr="C:\Users\LIBRARY DELL 6\Downloads\Dr Archana Dhusia.jpg"/>
          <p:cNvPicPr preferRelativeResize="0">
            <a:picLocks noChangeArrowheads="1"/>
          </p:cNvPicPr>
          <p:nvPr/>
        </p:nvPicPr>
        <p:blipFill>
          <a:blip r:embed="rId2" cstate="print"/>
          <a:srcRect/>
          <a:stretch>
            <a:fillRect/>
          </a:stretch>
        </p:blipFill>
        <p:spPr bwMode="auto">
          <a:xfrm>
            <a:off x="5171272" y="1963554"/>
            <a:ext cx="1407328" cy="1579746"/>
          </a:xfrm>
          <a:prstGeom prst="rect">
            <a:avLst/>
          </a:prstGeom>
          <a:noFill/>
          <a:ln>
            <a:solidFill>
              <a:schemeClr val="bg1"/>
            </a:solidFill>
          </a:ln>
        </p:spPr>
      </p:pic>
      <p:sp>
        <p:nvSpPr>
          <p:cNvPr id="10" name="Rectangle 9"/>
          <p:cNvSpPr/>
          <p:nvPr/>
        </p:nvSpPr>
        <p:spPr>
          <a:xfrm>
            <a:off x="241300" y="914400"/>
            <a:ext cx="4749800" cy="4044697"/>
          </a:xfrm>
          <a:prstGeom prst="rect">
            <a:avLst/>
          </a:prstGeom>
        </p:spPr>
        <p:txBody>
          <a:bodyPr wrap="square">
            <a:spAutoFit/>
          </a:bodyPr>
          <a:lstStyle/>
          <a:p>
            <a:pPr marL="228600" indent="-228600" algn="just">
              <a:lnSpc>
                <a:spcPct val="107000"/>
              </a:lnSpc>
              <a:buFont typeface="Wingdings" pitchFamily="2" charset="2"/>
              <a:buChar char="v"/>
            </a:pPr>
            <a:r>
              <a:rPr lang="en-US" sz="1200" dirty="0" smtClean="0">
                <a:latin typeface="MV Boli" panose="02000500030200090000" pitchFamily="2" charset="0"/>
                <a:cs typeface="MV Boli" panose="02000500030200090000" pitchFamily="2" charset="0"/>
              </a:rPr>
              <a:t>UG and PG  in oral and maxillofacial surgery from Nair hospital dental  college. </a:t>
            </a:r>
          </a:p>
          <a:p>
            <a:pPr marL="228600" indent="-228600" algn="just">
              <a:lnSpc>
                <a:spcPct val="107000"/>
              </a:lnSpc>
              <a:buFont typeface="Wingdings" pitchFamily="2" charset="2"/>
              <a:buChar char="v"/>
            </a:pPr>
            <a:r>
              <a:rPr lang="en-US" sz="1200" dirty="0" smtClean="0">
                <a:latin typeface="MV Boli" panose="02000500030200090000" pitchFamily="2" charset="0"/>
                <a:cs typeface="MV Boli" panose="02000500030200090000" pitchFamily="2" charset="0"/>
              </a:rPr>
              <a:t>She has </a:t>
            </a:r>
            <a:r>
              <a:rPr lang="en-US" sz="1200" dirty="0" smtClean="0">
                <a:latin typeface="MV Boli" panose="02000500030200090000" pitchFamily="2" charset="0"/>
                <a:cs typeface="MV Boli" panose="02000500030200090000" pitchFamily="2" charset="0"/>
              </a:rPr>
              <a:t>28 </a:t>
            </a:r>
            <a:r>
              <a:rPr lang="en-US" sz="1200" dirty="0" smtClean="0">
                <a:latin typeface="MV Boli" panose="02000500030200090000" pitchFamily="2" charset="0"/>
                <a:cs typeface="MV Boli" panose="02000500030200090000" pitchFamily="2" charset="0"/>
              </a:rPr>
              <a:t>yrs of experience and is currently heading the Dept. Of Dentistry and Maxillofacial Surgery at HBT municipal medical college and </a:t>
            </a:r>
            <a:r>
              <a:rPr lang="en-US" sz="1200" dirty="0" err="1" smtClean="0">
                <a:latin typeface="MV Boli" panose="02000500030200090000" pitchFamily="2" charset="0"/>
                <a:cs typeface="MV Boli" panose="02000500030200090000" pitchFamily="2" charset="0"/>
              </a:rPr>
              <a:t>Dr.R.N.Cooper</a:t>
            </a:r>
            <a:r>
              <a:rPr lang="en-US" sz="1200" dirty="0" smtClean="0">
                <a:latin typeface="MV Boli" panose="02000500030200090000" pitchFamily="2" charset="0"/>
                <a:cs typeface="MV Boli" panose="02000500030200090000" pitchFamily="2" charset="0"/>
              </a:rPr>
              <a:t> general hospital, Mumbai.</a:t>
            </a:r>
          </a:p>
          <a:p>
            <a:pPr marL="228600" indent="-228600" algn="just">
              <a:lnSpc>
                <a:spcPct val="107000"/>
              </a:lnSpc>
              <a:buFont typeface="Wingdings" pitchFamily="2" charset="2"/>
              <a:buChar char="v"/>
            </a:pPr>
            <a:r>
              <a:rPr lang="en-US" sz="1200" dirty="0" smtClean="0">
                <a:latin typeface="MV Boli" panose="02000500030200090000" pitchFamily="2" charset="0"/>
                <a:cs typeface="MV Boli" panose="02000500030200090000" pitchFamily="2" charset="0"/>
              </a:rPr>
              <a:t> She has many accolades to her name since her undergraduate days.</a:t>
            </a:r>
          </a:p>
          <a:p>
            <a:pPr marL="228600" indent="-228600" algn="just">
              <a:lnSpc>
                <a:spcPct val="107000"/>
              </a:lnSpc>
              <a:buFont typeface="Wingdings" pitchFamily="2" charset="2"/>
              <a:buChar char="v"/>
            </a:pPr>
            <a:r>
              <a:rPr lang="en-US" sz="1200" dirty="0" smtClean="0">
                <a:latin typeface="MV Boli" panose="02000500030200090000" pitchFamily="2" charset="0"/>
                <a:cs typeface="MV Boli" panose="02000500030200090000" pitchFamily="2" charset="0"/>
              </a:rPr>
              <a:t>She has chaired many scientific sessions and deliberations at  various conferences </a:t>
            </a:r>
          </a:p>
          <a:p>
            <a:pPr marL="228600" indent="-228600" algn="just">
              <a:lnSpc>
                <a:spcPct val="107000"/>
              </a:lnSpc>
              <a:buFont typeface="Wingdings" pitchFamily="2" charset="2"/>
              <a:buChar char="v"/>
            </a:pPr>
            <a:r>
              <a:rPr lang="en-US" sz="1200" dirty="0" smtClean="0">
                <a:latin typeface="MV Boli" panose="02000500030200090000" pitchFamily="2" charset="0"/>
                <a:cs typeface="MV Boli" panose="02000500030200090000" pitchFamily="2" charset="0"/>
              </a:rPr>
              <a:t>Reviewer of Indian journal of </a:t>
            </a:r>
            <a:r>
              <a:rPr lang="en-US" sz="1200" dirty="0" err="1" smtClean="0">
                <a:latin typeface="MV Boli" panose="02000500030200090000" pitchFamily="2" charset="0"/>
                <a:cs typeface="MV Boli" panose="02000500030200090000" pitchFamily="2" charset="0"/>
              </a:rPr>
              <a:t>Anaesthesia</a:t>
            </a:r>
            <a:r>
              <a:rPr lang="en-US" sz="1200" dirty="0" smtClean="0">
                <a:latin typeface="MV Boli" panose="02000500030200090000" pitchFamily="2" charset="0"/>
                <a:cs typeface="MV Boli" panose="02000500030200090000" pitchFamily="2" charset="0"/>
              </a:rPr>
              <a:t>, journal of dental </a:t>
            </a:r>
            <a:r>
              <a:rPr lang="en-US" sz="1200" dirty="0" err="1" smtClean="0">
                <a:latin typeface="MV Boli" panose="02000500030200090000" pitchFamily="2" charset="0"/>
                <a:cs typeface="MV Boli" panose="02000500030200090000" pitchFamily="2" charset="0"/>
              </a:rPr>
              <a:t>specialities</a:t>
            </a:r>
            <a:r>
              <a:rPr lang="en-US" sz="1200" dirty="0" smtClean="0">
                <a:latin typeface="MV Boli" panose="02000500030200090000" pitchFamily="2" charset="0"/>
                <a:cs typeface="MV Boli" panose="02000500030200090000" pitchFamily="2" charset="0"/>
              </a:rPr>
              <a:t> and has many publications in national and international journals.</a:t>
            </a:r>
          </a:p>
          <a:p>
            <a:pPr marL="228600" indent="-228600" algn="just">
              <a:lnSpc>
                <a:spcPct val="107000"/>
              </a:lnSpc>
              <a:buFont typeface="Wingdings" pitchFamily="2" charset="2"/>
              <a:buChar char="v"/>
            </a:pPr>
            <a:r>
              <a:rPr lang="en-US" sz="1200" dirty="0" smtClean="0">
                <a:latin typeface="MV Boli" panose="02000500030200090000" pitchFamily="2" charset="0"/>
                <a:cs typeface="MV Boli" panose="02000500030200090000" pitchFamily="2" charset="0"/>
              </a:rPr>
              <a:t>Conducted  workshops on  various topics like Minor Oral Surgery and suturing techniques for IDA,  Botox workshop face 16 for AOMSI, MSC.</a:t>
            </a:r>
          </a:p>
          <a:p>
            <a:pPr marL="228600" indent="-228600" algn="just">
              <a:lnSpc>
                <a:spcPct val="107000"/>
              </a:lnSpc>
              <a:buFont typeface="Wingdings" pitchFamily="2" charset="2"/>
              <a:buChar char="v"/>
            </a:pPr>
            <a:r>
              <a:rPr lang="en-US" sz="1200" dirty="0" smtClean="0">
                <a:latin typeface="MV Boli" panose="02000500030200090000" pitchFamily="2" charset="0"/>
                <a:cs typeface="MV Boli" panose="02000500030200090000" pitchFamily="2" charset="0"/>
              </a:rPr>
              <a:t>Faculty at the national cadaver dissection workshop (head and neck) at MGM dental college</a:t>
            </a:r>
          </a:p>
          <a:p>
            <a:pPr marL="228600" indent="-228600" algn="just">
              <a:lnSpc>
                <a:spcPct val="107000"/>
              </a:lnSpc>
              <a:buFont typeface="Wingdings" pitchFamily="2" charset="2"/>
              <a:buChar char="v"/>
            </a:pPr>
            <a:r>
              <a:rPr lang="en-US" sz="1200" dirty="0" smtClean="0">
                <a:latin typeface="MV Boli" panose="02000500030200090000" pitchFamily="2" charset="0"/>
                <a:cs typeface="MV Boli" panose="02000500030200090000" pitchFamily="2" charset="0"/>
              </a:rPr>
              <a:t>EC member- DDF committee of HBT medical college </a:t>
            </a:r>
          </a:p>
          <a:p>
            <a:pPr marL="228600" indent="-228600" algn="just">
              <a:lnSpc>
                <a:spcPct val="107000"/>
              </a:lnSpc>
              <a:buFont typeface="Wingdings" pitchFamily="2" charset="2"/>
              <a:buChar char="v"/>
            </a:pPr>
            <a:endParaRPr lang="en-US" sz="1200" dirty="0" smtClean="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xmlns="" val="1619467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descr="blob:https://web.whatsapp.com/9bfdf484-70e4-4d54-b245-03764f4d670e"/>
          <p:cNvSpPr>
            <a:spLocks noChangeAspect="1" noChangeArrowheads="1"/>
          </p:cNvSpPr>
          <p:nvPr/>
        </p:nvSpPr>
        <p:spPr bwMode="auto">
          <a:xfrm>
            <a:off x="197555" y="38636"/>
            <a:ext cx="387048" cy="24003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 name="Rectangle 5"/>
          <p:cNvSpPr/>
          <p:nvPr/>
        </p:nvSpPr>
        <p:spPr>
          <a:xfrm>
            <a:off x="906838" y="409614"/>
            <a:ext cx="1877437" cy="369332"/>
          </a:xfrm>
          <a:prstGeom prst="rect">
            <a:avLst/>
          </a:prstGeom>
        </p:spPr>
        <p:txBody>
          <a:bodyPr wrap="none">
            <a:spAutoFit/>
          </a:bodyPr>
          <a:lstStyle/>
          <a:p>
            <a:r>
              <a:rPr lang="en-US" b="1" dirty="0" smtClean="0">
                <a:solidFill>
                  <a:srgbClr val="000066"/>
                </a:solidFill>
                <a:latin typeface="MV Boli" panose="02000500030200090000" pitchFamily="2" charset="0"/>
                <a:cs typeface="MV Boli" panose="02000500030200090000" pitchFamily="2" charset="0"/>
              </a:rPr>
              <a:t>Dr. </a:t>
            </a:r>
            <a:r>
              <a:rPr lang="en-US" b="1" dirty="0" err="1" smtClean="0">
                <a:solidFill>
                  <a:srgbClr val="000066"/>
                </a:solidFill>
                <a:latin typeface="MV Boli" panose="02000500030200090000" pitchFamily="2" charset="0"/>
                <a:cs typeface="MV Boli" panose="02000500030200090000" pitchFamily="2" charset="0"/>
              </a:rPr>
              <a:t>Asha</a:t>
            </a:r>
            <a:r>
              <a:rPr lang="en-US" b="1" dirty="0" smtClean="0">
                <a:solidFill>
                  <a:srgbClr val="000066"/>
                </a:solidFill>
                <a:latin typeface="MV Boli" panose="02000500030200090000" pitchFamily="2" charset="0"/>
                <a:cs typeface="MV Boli" panose="02000500030200090000" pitchFamily="2" charset="0"/>
              </a:rPr>
              <a:t> </a:t>
            </a:r>
            <a:r>
              <a:rPr lang="en-US" b="1" dirty="0" err="1" smtClean="0">
                <a:solidFill>
                  <a:srgbClr val="000066"/>
                </a:solidFill>
                <a:latin typeface="MV Boli" panose="02000500030200090000" pitchFamily="2" charset="0"/>
                <a:cs typeface="MV Boli" panose="02000500030200090000" pitchFamily="2" charset="0"/>
              </a:rPr>
              <a:t>Narde</a:t>
            </a:r>
            <a:endParaRPr lang="en-US" b="1" dirty="0">
              <a:solidFill>
                <a:srgbClr val="000066"/>
              </a:solidFill>
              <a:latin typeface="MV Boli" panose="02000500030200090000" pitchFamily="2" charset="0"/>
              <a:cs typeface="MV Boli" panose="02000500030200090000" pitchFamily="2" charset="0"/>
            </a:endParaRPr>
          </a:p>
        </p:txBody>
      </p:sp>
      <p:sp>
        <p:nvSpPr>
          <p:cNvPr id="18434" name="AutoShape 2" descr="blob:https://web.whatsapp.com/1f58e92f-5f11-4a7e-a815-01fb812b505b"/>
          <p:cNvSpPr>
            <a:spLocks noChangeAspect="1" noChangeArrowheads="1"/>
          </p:cNvSpPr>
          <p:nvPr/>
        </p:nvSpPr>
        <p:spPr bwMode="auto">
          <a:xfrm>
            <a:off x="155575" y="79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blob:https://web.whatsapp.com/1f58e92f-5f11-4a7e-a815-01fb812b505b"/>
          <p:cNvSpPr>
            <a:spLocks noChangeAspect="1" noChangeArrowheads="1"/>
          </p:cNvSpPr>
          <p:nvPr/>
        </p:nvSpPr>
        <p:spPr bwMode="auto">
          <a:xfrm>
            <a:off x="155575" y="79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8" name="AutoShape 6" descr="blob:https://web.whatsapp.com/1f58e92f-5f11-4a7e-a815-01fb812b505b"/>
          <p:cNvSpPr>
            <a:spLocks noChangeAspect="1" noChangeArrowheads="1"/>
          </p:cNvSpPr>
          <p:nvPr/>
        </p:nvSpPr>
        <p:spPr bwMode="auto">
          <a:xfrm>
            <a:off x="155575" y="79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241300" y="914400"/>
            <a:ext cx="4749800" cy="4044697"/>
          </a:xfrm>
          <a:prstGeom prst="rect">
            <a:avLst/>
          </a:prstGeom>
        </p:spPr>
        <p:txBody>
          <a:bodyPr wrap="square">
            <a:spAutoFit/>
          </a:bodyPr>
          <a:lstStyle/>
          <a:p>
            <a:pPr marL="228600" indent="-228600" algn="just">
              <a:lnSpc>
                <a:spcPct val="107000"/>
              </a:lnSpc>
              <a:buFont typeface="Wingdings" pitchFamily="2" charset="2"/>
              <a:buChar char="v"/>
            </a:pPr>
            <a:r>
              <a:rPr lang="en-GB" sz="1200" dirty="0" smtClean="0">
                <a:latin typeface="MV Boli" panose="02000500030200090000" pitchFamily="2" charset="0"/>
                <a:cs typeface="MV Boli" panose="02000500030200090000" pitchFamily="2" charset="0"/>
              </a:rPr>
              <a:t>She has completed her graduation from Nair Hospital Dental College and her post-graduation from K.L.E.S Dental College, Belgaum.</a:t>
            </a:r>
          </a:p>
          <a:p>
            <a:pPr marL="228600" indent="-228600" algn="just">
              <a:lnSpc>
                <a:spcPct val="107000"/>
              </a:lnSpc>
              <a:buFont typeface="Wingdings" pitchFamily="2" charset="2"/>
              <a:buChar char="v"/>
            </a:pPr>
            <a:r>
              <a:rPr lang="en-GB" sz="1200" dirty="0" smtClean="0">
                <a:latin typeface="MV Boli" panose="02000500030200090000" pitchFamily="2" charset="0"/>
                <a:cs typeface="MV Boli" panose="02000500030200090000" pitchFamily="2" charset="0"/>
              </a:rPr>
              <a:t>She has acquired training in Advanced </a:t>
            </a:r>
            <a:r>
              <a:rPr lang="en-GB" sz="1200" dirty="0" err="1" smtClean="0">
                <a:latin typeface="MV Boli" panose="02000500030200090000" pitchFamily="2" charset="0"/>
                <a:cs typeface="MV Boli" panose="02000500030200090000" pitchFamily="2" charset="0"/>
              </a:rPr>
              <a:t>Endodontics</a:t>
            </a:r>
            <a:r>
              <a:rPr lang="en-GB" sz="1200" dirty="0" smtClean="0">
                <a:latin typeface="MV Boli" panose="02000500030200090000" pitchFamily="2" charset="0"/>
                <a:cs typeface="MV Boli" panose="02000500030200090000" pitchFamily="2" charset="0"/>
              </a:rPr>
              <a:t> and use of Dental Microscope for the same internationally under  reputed </a:t>
            </a:r>
            <a:r>
              <a:rPr lang="en-GB" sz="1200" dirty="0" err="1" smtClean="0">
                <a:latin typeface="MV Boli" panose="02000500030200090000" pitchFamily="2" charset="0"/>
                <a:cs typeface="MV Boli" panose="02000500030200090000" pitchFamily="2" charset="0"/>
              </a:rPr>
              <a:t>endodontists</a:t>
            </a:r>
            <a:r>
              <a:rPr lang="en-GB" sz="1200" dirty="0" smtClean="0">
                <a:latin typeface="MV Boli" panose="02000500030200090000" pitchFamily="2" charset="0"/>
                <a:cs typeface="MV Boli" panose="02000500030200090000" pitchFamily="2" charset="0"/>
              </a:rPr>
              <a:t>.</a:t>
            </a:r>
          </a:p>
          <a:p>
            <a:pPr marL="228600" indent="-228600" algn="just">
              <a:lnSpc>
                <a:spcPct val="107000"/>
              </a:lnSpc>
              <a:buFont typeface="Wingdings" pitchFamily="2" charset="2"/>
              <a:buChar char="v"/>
            </a:pPr>
            <a:r>
              <a:rPr lang="en-GB" sz="1200" dirty="0" smtClean="0">
                <a:latin typeface="MV Boli" panose="02000500030200090000" pitchFamily="2" charset="0"/>
                <a:cs typeface="MV Boli" panose="02000500030200090000" pitchFamily="2" charset="0"/>
              </a:rPr>
              <a:t>She is a Consultant at the Centre For Advanced Dentistry at Breach Candy Hospital Trust, Mumbai as an </a:t>
            </a:r>
            <a:r>
              <a:rPr lang="en-GB" sz="1200" dirty="0" err="1" smtClean="0">
                <a:latin typeface="MV Boli" panose="02000500030200090000" pitchFamily="2" charset="0"/>
                <a:cs typeface="MV Boli" panose="02000500030200090000" pitchFamily="2" charset="0"/>
              </a:rPr>
              <a:t>Endodontist</a:t>
            </a:r>
            <a:r>
              <a:rPr lang="en-GB" sz="1200" dirty="0" smtClean="0">
                <a:latin typeface="MV Boli" panose="02000500030200090000" pitchFamily="2" charset="0"/>
                <a:cs typeface="MV Boli" panose="02000500030200090000" pitchFamily="2" charset="0"/>
              </a:rPr>
              <a:t> since 2009.</a:t>
            </a:r>
          </a:p>
          <a:p>
            <a:pPr marL="228600" indent="-228600" algn="just">
              <a:lnSpc>
                <a:spcPct val="107000"/>
              </a:lnSpc>
              <a:buFont typeface="Wingdings" pitchFamily="2" charset="2"/>
              <a:buChar char="v"/>
            </a:pPr>
            <a:r>
              <a:rPr lang="en-GB" sz="1200" dirty="0" smtClean="0">
                <a:latin typeface="MV Boli" panose="02000500030200090000" pitchFamily="2" charset="0"/>
                <a:cs typeface="MV Boli" panose="02000500030200090000" pitchFamily="2" charset="0"/>
              </a:rPr>
              <a:t>She was the recipient of The Special Jury Award for The Outstanding Clinician by </a:t>
            </a:r>
            <a:r>
              <a:rPr lang="en-GB" sz="1200" dirty="0" err="1" smtClean="0">
                <a:latin typeface="MV Boli" panose="02000500030200090000" pitchFamily="2" charset="0"/>
                <a:cs typeface="MV Boli" panose="02000500030200090000" pitchFamily="2" charset="0"/>
              </a:rPr>
              <a:t>Famdent</a:t>
            </a:r>
            <a:r>
              <a:rPr lang="en-GB" sz="1200" dirty="0" smtClean="0">
                <a:latin typeface="MV Boli" panose="02000500030200090000" pitchFamily="2" charset="0"/>
                <a:cs typeface="MV Boli" panose="02000500030200090000" pitchFamily="2" charset="0"/>
              </a:rPr>
              <a:t> Excellency in Dentistry Awards in 2022.</a:t>
            </a:r>
          </a:p>
          <a:p>
            <a:pPr marL="228600" indent="-228600" algn="just">
              <a:lnSpc>
                <a:spcPct val="107000"/>
              </a:lnSpc>
              <a:buFont typeface="Wingdings" pitchFamily="2" charset="2"/>
              <a:buChar char="v"/>
            </a:pPr>
            <a:r>
              <a:rPr lang="en-GB" sz="1200" dirty="0" smtClean="0">
                <a:latin typeface="MV Boli" panose="02000500030200090000" pitchFamily="2" charset="0"/>
                <a:cs typeface="MV Boli" panose="02000500030200090000" pitchFamily="2" charset="0"/>
              </a:rPr>
              <a:t>Her focus is on treatment, retreatment and rehabilitation of the decayed and worn dentition in young and geriatric patients by performing endodontic, restorative and preventive therapy efficiently and rapidly with predictable results. </a:t>
            </a:r>
          </a:p>
          <a:p>
            <a:pPr marL="228600" indent="-228600" algn="just">
              <a:lnSpc>
                <a:spcPct val="107000"/>
              </a:lnSpc>
              <a:buFont typeface="Wingdings" pitchFamily="2" charset="2"/>
              <a:buChar char="v"/>
            </a:pPr>
            <a:r>
              <a:rPr lang="en-GB" sz="1200" dirty="0" smtClean="0">
                <a:latin typeface="MV Boli" panose="02000500030200090000" pitchFamily="2" charset="0"/>
                <a:cs typeface="MV Boli" panose="02000500030200090000" pitchFamily="2" charset="0"/>
              </a:rPr>
              <a:t>She has been lecturing extensively to create awareness on oral health needs in the geriatric population.</a:t>
            </a:r>
            <a:endParaRPr lang="en-US" sz="1200" dirty="0" smtClean="0">
              <a:latin typeface="MV Boli" panose="02000500030200090000" pitchFamily="2" charset="0"/>
              <a:cs typeface="MV Boli" panose="02000500030200090000" pitchFamily="2" charset="0"/>
            </a:endParaRPr>
          </a:p>
          <a:p>
            <a:pPr marL="228600" indent="-228600" algn="just">
              <a:lnSpc>
                <a:spcPct val="107000"/>
              </a:lnSpc>
              <a:buFont typeface="Wingdings" pitchFamily="2" charset="2"/>
              <a:buChar char="v"/>
            </a:pPr>
            <a:endParaRPr lang="en-US" sz="1200" dirty="0" smtClean="0">
              <a:latin typeface="MV Boli" panose="02000500030200090000" pitchFamily="2" charset="0"/>
              <a:cs typeface="MV Boli" panose="02000500030200090000" pitchFamily="2" charset="0"/>
            </a:endParaRPr>
          </a:p>
        </p:txBody>
      </p:sp>
      <p:pic>
        <p:nvPicPr>
          <p:cNvPr id="10" name="Picture 9" descr="ashaphoto.jpg"/>
          <p:cNvPicPr/>
          <p:nvPr/>
        </p:nvPicPr>
        <p:blipFill>
          <a:blip r:embed="rId2"/>
          <a:stretch>
            <a:fillRect/>
          </a:stretch>
        </p:blipFill>
        <p:spPr>
          <a:xfrm>
            <a:off x="5263113" y="1754041"/>
            <a:ext cx="1350327" cy="1508760"/>
          </a:xfrm>
          <a:prstGeom prst="rect">
            <a:avLst/>
          </a:prstGeom>
          <a:ln>
            <a:solidFill>
              <a:schemeClr val="bg1"/>
            </a:solidFill>
          </a:ln>
        </p:spPr>
      </p:pic>
    </p:spTree>
    <p:extLst>
      <p:ext uri="{BB962C8B-B14F-4D97-AF65-F5344CB8AC3E}">
        <p14:creationId xmlns:p14="http://schemas.microsoft.com/office/powerpoint/2010/main" xmlns="" val="16194675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descr="blob:https://web.whatsapp.com/9bfdf484-70e4-4d54-b245-03764f4d670e"/>
          <p:cNvSpPr>
            <a:spLocks noChangeAspect="1" noChangeArrowheads="1"/>
          </p:cNvSpPr>
          <p:nvPr/>
        </p:nvSpPr>
        <p:spPr bwMode="auto">
          <a:xfrm>
            <a:off x="197555" y="38636"/>
            <a:ext cx="387048" cy="24003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 name="Rectangle 5"/>
          <p:cNvSpPr/>
          <p:nvPr/>
        </p:nvSpPr>
        <p:spPr>
          <a:xfrm>
            <a:off x="906838" y="409614"/>
            <a:ext cx="2157963" cy="369332"/>
          </a:xfrm>
          <a:prstGeom prst="rect">
            <a:avLst/>
          </a:prstGeom>
        </p:spPr>
        <p:txBody>
          <a:bodyPr wrap="none">
            <a:spAutoFit/>
          </a:bodyPr>
          <a:lstStyle/>
          <a:p>
            <a:r>
              <a:rPr lang="en-US" b="1" dirty="0" smtClean="0">
                <a:solidFill>
                  <a:srgbClr val="000066"/>
                </a:solidFill>
                <a:latin typeface="MV Boli" panose="02000500030200090000" pitchFamily="2" charset="0"/>
                <a:cs typeface="MV Boli" panose="02000500030200090000" pitchFamily="2" charset="0"/>
              </a:rPr>
              <a:t>Dr. </a:t>
            </a:r>
            <a:r>
              <a:rPr lang="en-US" b="1" dirty="0" err="1" smtClean="0">
                <a:solidFill>
                  <a:srgbClr val="000066"/>
                </a:solidFill>
                <a:latin typeface="MV Boli" panose="02000500030200090000" pitchFamily="2" charset="0"/>
                <a:cs typeface="MV Boli" panose="02000500030200090000" pitchFamily="2" charset="0"/>
              </a:rPr>
              <a:t>Paresh</a:t>
            </a:r>
            <a:r>
              <a:rPr lang="en-US" b="1" dirty="0" smtClean="0">
                <a:solidFill>
                  <a:srgbClr val="000066"/>
                </a:solidFill>
                <a:latin typeface="MV Boli" panose="02000500030200090000" pitchFamily="2" charset="0"/>
                <a:cs typeface="MV Boli" panose="02000500030200090000" pitchFamily="2" charset="0"/>
              </a:rPr>
              <a:t> Gandhi</a:t>
            </a:r>
            <a:endParaRPr lang="en-US" b="1" dirty="0">
              <a:solidFill>
                <a:srgbClr val="000066"/>
              </a:solidFill>
              <a:latin typeface="MV Boli" panose="02000500030200090000" pitchFamily="2" charset="0"/>
              <a:cs typeface="MV Boli" panose="02000500030200090000" pitchFamily="2" charset="0"/>
            </a:endParaRPr>
          </a:p>
        </p:txBody>
      </p:sp>
      <p:sp>
        <p:nvSpPr>
          <p:cNvPr id="18434" name="AutoShape 2" descr="blob:https://web.whatsapp.com/1f58e92f-5f11-4a7e-a815-01fb812b505b"/>
          <p:cNvSpPr>
            <a:spLocks noChangeAspect="1" noChangeArrowheads="1"/>
          </p:cNvSpPr>
          <p:nvPr/>
        </p:nvSpPr>
        <p:spPr bwMode="auto">
          <a:xfrm>
            <a:off x="155575" y="79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blob:https://web.whatsapp.com/1f58e92f-5f11-4a7e-a815-01fb812b505b"/>
          <p:cNvSpPr>
            <a:spLocks noChangeAspect="1" noChangeArrowheads="1"/>
          </p:cNvSpPr>
          <p:nvPr/>
        </p:nvSpPr>
        <p:spPr bwMode="auto">
          <a:xfrm>
            <a:off x="155575" y="79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8" name="AutoShape 6" descr="blob:https://web.whatsapp.com/1f58e92f-5f11-4a7e-a815-01fb812b505b"/>
          <p:cNvSpPr>
            <a:spLocks noChangeAspect="1" noChangeArrowheads="1"/>
          </p:cNvSpPr>
          <p:nvPr/>
        </p:nvSpPr>
        <p:spPr bwMode="auto">
          <a:xfrm>
            <a:off x="155575" y="79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Rectangle 9"/>
          <p:cNvSpPr/>
          <p:nvPr/>
        </p:nvSpPr>
        <p:spPr>
          <a:xfrm>
            <a:off x="241300" y="914400"/>
            <a:ext cx="4749800" cy="4154984"/>
          </a:xfrm>
          <a:prstGeom prst="rect">
            <a:avLst/>
          </a:prstGeom>
        </p:spPr>
        <p:txBody>
          <a:bodyPr wrap="square">
            <a:spAutoFit/>
          </a:bodyPr>
          <a:lstStyle/>
          <a:p>
            <a:pPr marL="228600" indent="-228600" algn="just">
              <a:buFont typeface="Wingdings" pitchFamily="2" charset="2"/>
              <a:buChar char="v"/>
            </a:pPr>
            <a:r>
              <a:rPr lang="en-US" sz="1200" dirty="0" smtClean="0">
                <a:latin typeface="MV Boli" pitchFamily="2" charset="0"/>
                <a:cs typeface="MV Boli" pitchFamily="2" charset="0"/>
              </a:rPr>
              <a:t>Dr </a:t>
            </a:r>
            <a:r>
              <a:rPr lang="en-US" sz="1200" dirty="0" err="1" smtClean="0">
                <a:latin typeface="MV Boli" pitchFamily="2" charset="0"/>
                <a:cs typeface="MV Boli" pitchFamily="2" charset="0"/>
              </a:rPr>
              <a:t>Paresh</a:t>
            </a:r>
            <a:r>
              <a:rPr lang="en-US" sz="1200" dirty="0" smtClean="0">
                <a:latin typeface="MV Boli" pitchFamily="2" charset="0"/>
                <a:cs typeface="MV Boli" pitchFamily="2" charset="0"/>
              </a:rPr>
              <a:t> Gandhi, BDS &amp; MDS from Mumbai University with Gold Medals at both levels.</a:t>
            </a:r>
          </a:p>
          <a:p>
            <a:pPr marL="228600" indent="-228600" algn="just">
              <a:buFont typeface="Wingdings" pitchFamily="2" charset="2"/>
              <a:buChar char="v"/>
            </a:pPr>
            <a:r>
              <a:rPr lang="en-US" sz="1200" dirty="0" smtClean="0">
                <a:latin typeface="MV Boli" pitchFamily="2" charset="0"/>
                <a:cs typeface="MV Boli" pitchFamily="2" charset="0"/>
              </a:rPr>
              <a:t>Consultant </a:t>
            </a:r>
            <a:r>
              <a:rPr lang="en-US" sz="1200" dirty="0" err="1" smtClean="0">
                <a:latin typeface="MV Boli" pitchFamily="2" charset="0"/>
                <a:cs typeface="MV Boli" pitchFamily="2" charset="0"/>
              </a:rPr>
              <a:t>Prosthodontist</a:t>
            </a:r>
            <a:r>
              <a:rPr lang="en-US" sz="1200" dirty="0" smtClean="0">
                <a:latin typeface="MV Boli" pitchFamily="2" charset="0"/>
                <a:cs typeface="MV Boli" pitchFamily="2" charset="0"/>
              </a:rPr>
              <a:t> &amp; </a:t>
            </a:r>
            <a:r>
              <a:rPr lang="en-US" sz="1200" dirty="0" err="1" smtClean="0">
                <a:latin typeface="MV Boli" pitchFamily="2" charset="0"/>
                <a:cs typeface="MV Boli" pitchFamily="2" charset="0"/>
              </a:rPr>
              <a:t>Implantologist</a:t>
            </a:r>
            <a:r>
              <a:rPr lang="en-US" sz="1200" dirty="0" smtClean="0">
                <a:latin typeface="MV Boli" pitchFamily="2" charset="0"/>
                <a:cs typeface="MV Boli" pitchFamily="2" charset="0"/>
              </a:rPr>
              <a:t>, </a:t>
            </a:r>
            <a:r>
              <a:rPr lang="en-US" sz="1200" dirty="0" err="1" smtClean="0">
                <a:latin typeface="MV Boli" pitchFamily="2" charset="0"/>
                <a:cs typeface="MV Boli" pitchFamily="2" charset="0"/>
              </a:rPr>
              <a:t>practising</a:t>
            </a:r>
            <a:r>
              <a:rPr lang="en-US" sz="1200" dirty="0" smtClean="0">
                <a:latin typeface="MV Boli" pitchFamily="2" charset="0"/>
                <a:cs typeface="MV Boli" pitchFamily="2" charset="0"/>
              </a:rPr>
              <a:t> for last 25 years.</a:t>
            </a:r>
          </a:p>
          <a:p>
            <a:pPr marL="228600" indent="-228600" algn="just">
              <a:buFont typeface="Wingdings" pitchFamily="2" charset="2"/>
              <a:buChar char="v"/>
            </a:pPr>
            <a:r>
              <a:rPr lang="en-US" sz="1200" dirty="0" smtClean="0">
                <a:latin typeface="MV Boli" pitchFamily="2" charset="0"/>
                <a:cs typeface="MV Boli" pitchFamily="2" charset="0"/>
              </a:rPr>
              <a:t>Completed Masters in Dental Lasers from University of Vienna, Austria in 2009.</a:t>
            </a:r>
          </a:p>
          <a:p>
            <a:pPr marL="228600" indent="-228600" algn="just">
              <a:buFont typeface="Wingdings" pitchFamily="2" charset="2"/>
              <a:buChar char="v"/>
            </a:pPr>
            <a:r>
              <a:rPr lang="en-US" sz="1200" dirty="0" smtClean="0">
                <a:latin typeface="MV Boli" pitchFamily="2" charset="0"/>
                <a:cs typeface="MV Boli" pitchFamily="2" charset="0"/>
              </a:rPr>
              <a:t>Passion is Prosthodontic Planning in </a:t>
            </a:r>
            <a:r>
              <a:rPr lang="en-US" sz="1200" dirty="0" err="1" smtClean="0">
                <a:latin typeface="MV Boli" pitchFamily="2" charset="0"/>
                <a:cs typeface="MV Boli" pitchFamily="2" charset="0"/>
              </a:rPr>
              <a:t>Implantology</a:t>
            </a:r>
            <a:r>
              <a:rPr lang="en-US" sz="1200" dirty="0" smtClean="0">
                <a:latin typeface="MV Boli" pitchFamily="2" charset="0"/>
                <a:cs typeface="MV Boli" pitchFamily="2" charset="0"/>
              </a:rPr>
              <a:t>, with special emphasis on Full Mouth Rehab and Lasers in Practice.</a:t>
            </a:r>
          </a:p>
          <a:p>
            <a:pPr marL="228600" indent="-228600" algn="just">
              <a:buFont typeface="Wingdings" pitchFamily="2" charset="2"/>
              <a:buChar char="v"/>
            </a:pPr>
            <a:r>
              <a:rPr lang="en-US" sz="1200" dirty="0" smtClean="0">
                <a:latin typeface="MV Boli" pitchFamily="2" charset="0"/>
                <a:cs typeface="MV Boli" pitchFamily="2" charset="0"/>
              </a:rPr>
              <a:t>Delivered several National and International Keynote addresses and as guest speaker.</a:t>
            </a:r>
          </a:p>
          <a:p>
            <a:pPr marL="228600" indent="-228600" algn="just">
              <a:buFont typeface="Wingdings" pitchFamily="2" charset="2"/>
              <a:buChar char="v"/>
            </a:pPr>
            <a:r>
              <a:rPr lang="en-US" sz="1200" dirty="0" smtClean="0">
                <a:latin typeface="MV Boli" pitchFamily="2" charset="0"/>
                <a:cs typeface="MV Boli" pitchFamily="2" charset="0"/>
              </a:rPr>
              <a:t>Actively conducts workshops on FPD and IMPLANTS.</a:t>
            </a:r>
          </a:p>
          <a:p>
            <a:pPr marL="228600" indent="-228600" algn="just">
              <a:buFont typeface="Wingdings" pitchFamily="2" charset="2"/>
              <a:buChar char="v"/>
            </a:pPr>
            <a:r>
              <a:rPr lang="en-US" sz="1200" dirty="0" smtClean="0">
                <a:latin typeface="MV Boli" pitchFamily="2" charset="0"/>
                <a:cs typeface="MV Boli" pitchFamily="2" charset="0"/>
              </a:rPr>
              <a:t>His recent passion being Soft Skills training for Dentists which is has immensely helped clinicians in their private practice.</a:t>
            </a:r>
          </a:p>
          <a:p>
            <a:pPr marL="228600" indent="-228600" algn="just">
              <a:buFont typeface="Wingdings" pitchFamily="2" charset="2"/>
              <a:buChar char="v"/>
            </a:pPr>
            <a:r>
              <a:rPr lang="en-US" sz="1200" dirty="0" smtClean="0">
                <a:latin typeface="MV Boli" pitchFamily="2" charset="0"/>
                <a:cs typeface="MV Boli" pitchFamily="2" charset="0"/>
              </a:rPr>
              <a:t>Past President of Rotary Club and was Director for several years. Past President of Indian Prosthodontic Society, </a:t>
            </a:r>
            <a:r>
              <a:rPr lang="en-US" sz="1200" dirty="0" err="1" smtClean="0">
                <a:latin typeface="MV Boli" pitchFamily="2" charset="0"/>
                <a:cs typeface="MV Boli" pitchFamily="2" charset="0"/>
              </a:rPr>
              <a:t>Pune</a:t>
            </a:r>
            <a:r>
              <a:rPr lang="en-US" sz="1200" dirty="0" smtClean="0">
                <a:latin typeface="MV Boli" pitchFamily="2" charset="0"/>
                <a:cs typeface="MV Boli" pitchFamily="2" charset="0"/>
              </a:rPr>
              <a:t> .</a:t>
            </a:r>
          </a:p>
          <a:p>
            <a:pPr marL="228600" indent="-228600" algn="just">
              <a:buFont typeface="Wingdings" pitchFamily="2" charset="2"/>
              <a:buChar char="v"/>
            </a:pPr>
            <a:r>
              <a:rPr lang="en-US" sz="1200" dirty="0" smtClean="0">
                <a:latin typeface="MV Boli" pitchFamily="2" charset="0"/>
                <a:cs typeface="MV Boli" pitchFamily="2" charset="0"/>
              </a:rPr>
              <a:t>Member of Reviewer Committee, JIPS.</a:t>
            </a:r>
          </a:p>
          <a:p>
            <a:pPr marL="228600" indent="-228600" algn="just">
              <a:buFont typeface="Wingdings" pitchFamily="2" charset="2"/>
              <a:buChar char="v"/>
            </a:pPr>
            <a:r>
              <a:rPr lang="en-US" sz="1200" dirty="0" smtClean="0">
                <a:latin typeface="MV Boli" pitchFamily="2" charset="0"/>
                <a:cs typeface="MV Boli" pitchFamily="2" charset="0"/>
              </a:rPr>
              <a:t>He’s also a Consultant </a:t>
            </a:r>
            <a:r>
              <a:rPr lang="en-US" sz="1200" dirty="0" err="1" smtClean="0">
                <a:latin typeface="MV Boli" pitchFamily="2" charset="0"/>
                <a:cs typeface="MV Boli" pitchFamily="2" charset="0"/>
              </a:rPr>
              <a:t>Prosthodontist</a:t>
            </a:r>
            <a:r>
              <a:rPr lang="en-US" sz="1200" dirty="0" smtClean="0">
                <a:latin typeface="MV Boli" pitchFamily="2" charset="0"/>
                <a:cs typeface="MV Boli" pitchFamily="2" charset="0"/>
              </a:rPr>
              <a:t> And </a:t>
            </a:r>
            <a:r>
              <a:rPr lang="en-US" sz="1200" dirty="0" err="1" smtClean="0">
                <a:latin typeface="MV Boli" pitchFamily="2" charset="0"/>
                <a:cs typeface="MV Boli" pitchFamily="2" charset="0"/>
              </a:rPr>
              <a:t>Implantologist</a:t>
            </a:r>
            <a:r>
              <a:rPr lang="en-US" sz="1200" dirty="0" smtClean="0">
                <a:latin typeface="MV Boli" pitchFamily="2" charset="0"/>
                <a:cs typeface="MV Boli" pitchFamily="2" charset="0"/>
              </a:rPr>
              <a:t> at Poona Hospital, </a:t>
            </a:r>
            <a:r>
              <a:rPr lang="en-US" sz="1200" dirty="0" err="1" smtClean="0">
                <a:latin typeface="MV Boli" pitchFamily="2" charset="0"/>
                <a:cs typeface="MV Boli" pitchFamily="2" charset="0"/>
              </a:rPr>
              <a:t>Pune</a:t>
            </a:r>
            <a:r>
              <a:rPr lang="en-US" sz="1200" dirty="0" smtClean="0">
                <a:latin typeface="MV Boli" pitchFamily="2" charset="0"/>
                <a:cs typeface="MV Boli" pitchFamily="2" charset="0"/>
              </a:rPr>
              <a:t> and runs his private practice over 2 decades.</a:t>
            </a:r>
            <a:endParaRPr lang="en-US" sz="1200" dirty="0">
              <a:latin typeface="MV Boli" pitchFamily="2" charset="0"/>
              <a:cs typeface="MV Boli" pitchFamily="2" charset="0"/>
            </a:endParaRPr>
          </a:p>
        </p:txBody>
      </p:sp>
      <p:pic>
        <p:nvPicPr>
          <p:cNvPr id="21506" name="Picture 2" descr="C:\Users\LIBRARY DELL 6\Downloads\DSC_1887.JPG"/>
          <p:cNvPicPr>
            <a:picLocks noChangeAspect="1" noChangeArrowheads="1"/>
          </p:cNvPicPr>
          <p:nvPr/>
        </p:nvPicPr>
        <p:blipFill>
          <a:blip r:embed="rId2" cstate="print"/>
          <a:srcRect b="13627"/>
          <a:stretch>
            <a:fillRect/>
          </a:stretch>
        </p:blipFill>
        <p:spPr bwMode="auto">
          <a:xfrm>
            <a:off x="5239672" y="1511892"/>
            <a:ext cx="1360341" cy="1511300"/>
          </a:xfrm>
          <a:prstGeom prst="rect">
            <a:avLst/>
          </a:prstGeom>
          <a:noFill/>
          <a:ln>
            <a:solidFill>
              <a:schemeClr val="bg1"/>
            </a:solidFill>
          </a:ln>
        </p:spPr>
      </p:pic>
    </p:spTree>
    <p:extLst>
      <p:ext uri="{BB962C8B-B14F-4D97-AF65-F5344CB8AC3E}">
        <p14:creationId xmlns:p14="http://schemas.microsoft.com/office/powerpoint/2010/main" xmlns="" val="16194675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89857" y="255571"/>
            <a:ext cx="5993190" cy="523220"/>
          </a:xfrm>
          <a:prstGeom prst="rect">
            <a:avLst/>
          </a:prstGeom>
        </p:spPr>
        <p:txBody>
          <a:bodyPr wrap="square">
            <a:spAutoFit/>
          </a:bodyPr>
          <a:lstStyle/>
          <a:p>
            <a:pPr algn="ctr"/>
            <a:r>
              <a:rPr lang="en-IN" sz="2800" b="1" dirty="0" smtClean="0">
                <a:solidFill>
                  <a:srgbClr val="FF9966"/>
                </a:solidFill>
                <a:latin typeface="Gabriola" panose="04040605051002020D02" pitchFamily="82" charset="0"/>
              </a:rPr>
              <a:t>SCHEDULE</a:t>
            </a:r>
          </a:p>
        </p:txBody>
      </p:sp>
      <p:graphicFrame>
        <p:nvGraphicFramePr>
          <p:cNvPr id="5" name="Table 4"/>
          <p:cNvGraphicFramePr>
            <a:graphicFrameLocks noGrp="1"/>
          </p:cNvGraphicFramePr>
          <p:nvPr>
            <p:extLst>
              <p:ext uri="{D42A27DB-BD31-4B8C-83A1-F6EECF244321}">
                <p14:modId xmlns:p14="http://schemas.microsoft.com/office/powerpoint/2010/main" xmlns="" val="3276233886"/>
              </p:ext>
            </p:extLst>
          </p:nvPr>
        </p:nvGraphicFramePr>
        <p:xfrm>
          <a:off x="640080" y="835261"/>
          <a:ext cx="5657504" cy="4341652"/>
        </p:xfrm>
        <a:graphic>
          <a:graphicData uri="http://schemas.openxmlformats.org/drawingml/2006/table">
            <a:tbl>
              <a:tblPr firstRow="1" bandRow="1">
                <a:tableStyleId>{0505E3EF-67EA-436B-97B2-0124C06EBD24}</a:tableStyleId>
              </a:tblPr>
              <a:tblGrid>
                <a:gridCol w="1760765">
                  <a:extLst>
                    <a:ext uri="{9D8B030D-6E8A-4147-A177-3AD203B41FA5}">
                      <a16:colId xmlns:a16="http://schemas.microsoft.com/office/drawing/2014/main" xmlns="" val="20000"/>
                    </a:ext>
                  </a:extLst>
                </a:gridCol>
                <a:gridCol w="2088085">
                  <a:extLst>
                    <a:ext uri="{9D8B030D-6E8A-4147-A177-3AD203B41FA5}">
                      <a16:colId xmlns:a16="http://schemas.microsoft.com/office/drawing/2014/main" xmlns="" val="20001"/>
                    </a:ext>
                  </a:extLst>
                </a:gridCol>
                <a:gridCol w="1808654">
                  <a:extLst>
                    <a:ext uri="{9D8B030D-6E8A-4147-A177-3AD203B41FA5}">
                      <a16:colId xmlns:a16="http://schemas.microsoft.com/office/drawing/2014/main" xmlns="" val="3190903278"/>
                    </a:ext>
                  </a:extLst>
                </a:gridCol>
              </a:tblGrid>
              <a:tr h="427720">
                <a:tc>
                  <a:txBody>
                    <a:bodyPr/>
                    <a:lstStyle/>
                    <a:p>
                      <a:pPr algn="ctr"/>
                      <a:r>
                        <a:rPr lang="en-US" sz="1800" dirty="0" smtClean="0">
                          <a:latin typeface="MV Boli" panose="02000500030200090000" pitchFamily="2" charset="0"/>
                          <a:cs typeface="MV Boli" panose="02000500030200090000" pitchFamily="2" charset="0"/>
                        </a:rPr>
                        <a:t>TIME</a:t>
                      </a:r>
                      <a:endParaRPr lang="en-US" sz="1800" dirty="0">
                        <a:latin typeface="MV Boli" panose="02000500030200090000" pitchFamily="2" charset="0"/>
                        <a:cs typeface="MV Boli" panose="02000500030200090000" pitchFamily="2" charset="0"/>
                      </a:endParaRPr>
                    </a:p>
                  </a:txBody>
                  <a:tcPr/>
                </a:tc>
                <a:tc>
                  <a:txBody>
                    <a:bodyPr/>
                    <a:lstStyle/>
                    <a:p>
                      <a:pPr algn="ctr"/>
                      <a:r>
                        <a:rPr lang="en-US" sz="1800" dirty="0" smtClean="0">
                          <a:latin typeface="MV Boli" panose="02000500030200090000" pitchFamily="2" charset="0"/>
                          <a:cs typeface="MV Boli" panose="02000500030200090000" pitchFamily="2" charset="0"/>
                        </a:rPr>
                        <a:t>TOPIC</a:t>
                      </a:r>
                      <a:endParaRPr lang="en-US" sz="1800" dirty="0">
                        <a:latin typeface="MV Boli" panose="02000500030200090000" pitchFamily="2" charset="0"/>
                        <a:cs typeface="MV Boli" panose="02000500030200090000" pitchFamily="2" charset="0"/>
                      </a:endParaRPr>
                    </a:p>
                  </a:txBody>
                  <a:tcPr/>
                </a:tc>
                <a:tc>
                  <a:txBody>
                    <a:bodyPr/>
                    <a:lstStyle/>
                    <a:p>
                      <a:pPr algn="ctr"/>
                      <a:r>
                        <a:rPr lang="en-US" sz="1800" dirty="0" smtClean="0">
                          <a:latin typeface="MV Boli" panose="02000500030200090000" pitchFamily="2" charset="0"/>
                          <a:cs typeface="MV Boli" panose="02000500030200090000" pitchFamily="2" charset="0"/>
                        </a:rPr>
                        <a:t>SPEAKER</a:t>
                      </a:r>
                      <a:endParaRPr lang="en-US" sz="1800" dirty="0">
                        <a:latin typeface="MV Boli" panose="02000500030200090000" pitchFamily="2" charset="0"/>
                        <a:cs typeface="MV Boli" panose="02000500030200090000" pitchFamily="2" charset="0"/>
                      </a:endParaRPr>
                    </a:p>
                  </a:txBody>
                  <a:tcPr/>
                </a:tc>
                <a:extLst>
                  <a:ext uri="{0D108BD9-81ED-4DB2-BD59-A6C34878D82A}">
                    <a16:rowId xmlns:a16="http://schemas.microsoft.com/office/drawing/2014/main" xmlns="" val="10000"/>
                  </a:ext>
                </a:extLst>
              </a:tr>
              <a:tr h="527326">
                <a:tc>
                  <a:txBody>
                    <a:bodyPr/>
                    <a:lstStyle/>
                    <a:p>
                      <a:pPr algn="ctr"/>
                      <a:r>
                        <a:rPr lang="en-US" sz="1200" dirty="0" smtClean="0">
                          <a:latin typeface="MV Boli" panose="02000500030200090000" pitchFamily="2" charset="0"/>
                          <a:cs typeface="MV Boli" panose="02000500030200090000" pitchFamily="2" charset="0"/>
                        </a:rPr>
                        <a:t>10.15am to 10.30am</a:t>
                      </a:r>
                      <a:endParaRPr lang="en-US" sz="1200" dirty="0">
                        <a:latin typeface="MV Boli" panose="02000500030200090000" pitchFamily="2" charset="0"/>
                        <a:cs typeface="MV Boli" panose="02000500030200090000" pitchFamily="2" charset="0"/>
                      </a:endParaRPr>
                    </a:p>
                  </a:txBody>
                  <a:tcPr/>
                </a:tc>
                <a:tc gridSpan="2">
                  <a:txBody>
                    <a:bodyPr/>
                    <a:lstStyle/>
                    <a:p>
                      <a:pPr algn="ctr"/>
                      <a:r>
                        <a:rPr lang="en-US" sz="1200" dirty="0" err="1" smtClean="0">
                          <a:latin typeface="MV Boli" panose="02000500030200090000" pitchFamily="2" charset="0"/>
                          <a:cs typeface="MV Boli" panose="02000500030200090000" pitchFamily="2" charset="0"/>
                        </a:rPr>
                        <a:t>Inaugration</a:t>
                      </a:r>
                      <a:r>
                        <a:rPr lang="en-US" sz="1200" baseline="0" dirty="0" smtClean="0">
                          <a:latin typeface="MV Boli" panose="02000500030200090000" pitchFamily="2" charset="0"/>
                          <a:cs typeface="MV Boli" panose="02000500030200090000" pitchFamily="2" charset="0"/>
                        </a:rPr>
                        <a:t> and Welcome speech</a:t>
                      </a:r>
                      <a:endParaRPr lang="en-US" sz="1200" dirty="0">
                        <a:latin typeface="MV Boli" panose="02000500030200090000" pitchFamily="2" charset="0"/>
                        <a:cs typeface="MV Boli" panose="02000500030200090000" pitchFamily="2" charset="0"/>
                      </a:endParaRPr>
                    </a:p>
                  </a:txBody>
                  <a:tcPr/>
                </a:tc>
                <a:tc hMerge="1">
                  <a:txBody>
                    <a:bodyPr/>
                    <a:lstStyle/>
                    <a:p>
                      <a:endParaRPr lang="en-IN"/>
                    </a:p>
                  </a:txBody>
                  <a:tcPr/>
                </a:tc>
                <a:extLst>
                  <a:ext uri="{0D108BD9-81ED-4DB2-BD59-A6C34878D82A}">
                    <a16:rowId xmlns:a16="http://schemas.microsoft.com/office/drawing/2014/main" xmlns="" val="10001"/>
                  </a:ext>
                </a:extLst>
              </a:tr>
              <a:tr h="738257">
                <a:tc>
                  <a:txBody>
                    <a:bodyPr/>
                    <a:lstStyle/>
                    <a:p>
                      <a:pPr algn="ctr"/>
                      <a:r>
                        <a:rPr lang="en-US" sz="1200" baseline="0" dirty="0" smtClean="0">
                          <a:latin typeface="MV Boli" panose="02000500030200090000" pitchFamily="2" charset="0"/>
                          <a:cs typeface="MV Boli" panose="02000500030200090000" pitchFamily="2" charset="0"/>
                        </a:rPr>
                        <a:t>10.30 am to 11.15am</a:t>
                      </a:r>
                      <a:endParaRPr lang="en-US" sz="1200" dirty="0">
                        <a:latin typeface="MV Boli" panose="02000500030200090000" pitchFamily="2" charset="0"/>
                        <a:cs typeface="MV Boli" panose="02000500030200090000" pitchFamily="2" charset="0"/>
                      </a:endParaRPr>
                    </a:p>
                  </a:txBody>
                  <a:tcPr/>
                </a:tc>
                <a:tc>
                  <a:txBody>
                    <a:bodyPr/>
                    <a:lstStyle/>
                    <a:p>
                      <a:pPr algn="ctr"/>
                      <a:r>
                        <a:rPr lang="en-US" sz="1200" dirty="0" smtClean="0">
                          <a:latin typeface="MV Boli" panose="02000500030200090000" pitchFamily="2" charset="0"/>
                          <a:cs typeface="MV Boli" panose="02000500030200090000" pitchFamily="2" charset="0"/>
                        </a:rPr>
                        <a:t>Introduction to geriatric dentistry &amp; </a:t>
                      </a:r>
                      <a:r>
                        <a:rPr lang="en-US" sz="1200" dirty="0" err="1" smtClean="0">
                          <a:latin typeface="MV Boli" panose="02000500030200090000" pitchFamily="2" charset="0"/>
                          <a:cs typeface="MV Boli" panose="02000500030200090000" pitchFamily="2" charset="0"/>
                        </a:rPr>
                        <a:t>prosthodontics</a:t>
                      </a:r>
                      <a:endParaRPr lang="en-US" sz="1200" dirty="0">
                        <a:latin typeface="MV Boli" panose="02000500030200090000" pitchFamily="2" charset="0"/>
                        <a:cs typeface="MV Boli" panose="02000500030200090000" pitchFamily="2" charset="0"/>
                      </a:endParaRPr>
                    </a:p>
                  </a:txBody>
                  <a:tcPr/>
                </a:tc>
                <a:tc>
                  <a:txBody>
                    <a:bodyPr/>
                    <a:lstStyle/>
                    <a:p>
                      <a:pPr algn="ctr"/>
                      <a:r>
                        <a:rPr lang="en-US" sz="1200" dirty="0" smtClean="0">
                          <a:latin typeface="MV Boli" panose="02000500030200090000" pitchFamily="2" charset="0"/>
                          <a:cs typeface="MV Boli" panose="02000500030200090000" pitchFamily="2" charset="0"/>
                        </a:rPr>
                        <a:t>Dr. </a:t>
                      </a:r>
                      <a:r>
                        <a:rPr lang="en-US" sz="1200" dirty="0" err="1" smtClean="0">
                          <a:latin typeface="MV Boli" panose="02000500030200090000" pitchFamily="2" charset="0"/>
                          <a:cs typeface="MV Boli" panose="02000500030200090000" pitchFamily="2" charset="0"/>
                        </a:rPr>
                        <a:t>Smita</a:t>
                      </a:r>
                      <a:r>
                        <a:rPr lang="en-US" sz="1200" dirty="0" smtClean="0">
                          <a:latin typeface="MV Boli" panose="02000500030200090000" pitchFamily="2" charset="0"/>
                          <a:cs typeface="MV Boli" panose="02000500030200090000" pitchFamily="2" charset="0"/>
                        </a:rPr>
                        <a:t> </a:t>
                      </a:r>
                      <a:r>
                        <a:rPr lang="en-US" sz="1200" dirty="0" err="1" smtClean="0">
                          <a:latin typeface="MV Boli" panose="02000500030200090000" pitchFamily="2" charset="0"/>
                          <a:cs typeface="MV Boli" panose="02000500030200090000" pitchFamily="2" charset="0"/>
                        </a:rPr>
                        <a:t>Athavale</a:t>
                      </a:r>
                      <a:endParaRPr lang="en-US" sz="1200" dirty="0">
                        <a:latin typeface="MV Boli" panose="02000500030200090000" pitchFamily="2" charset="0"/>
                        <a:cs typeface="MV Boli" panose="02000500030200090000" pitchFamily="2" charset="0"/>
                      </a:endParaRPr>
                    </a:p>
                  </a:txBody>
                  <a:tcPr/>
                </a:tc>
                <a:extLst>
                  <a:ext uri="{0D108BD9-81ED-4DB2-BD59-A6C34878D82A}">
                    <a16:rowId xmlns:a16="http://schemas.microsoft.com/office/drawing/2014/main" xmlns="" val="10002"/>
                  </a:ext>
                </a:extLst>
              </a:tr>
              <a:tr h="527326">
                <a:tc>
                  <a:txBody>
                    <a:bodyPr/>
                    <a:lstStyle/>
                    <a:p>
                      <a:pPr algn="ctr"/>
                      <a:r>
                        <a:rPr lang="en-US" sz="1200" dirty="0" smtClean="0">
                          <a:latin typeface="MV Boli" panose="02000500030200090000" pitchFamily="2" charset="0"/>
                          <a:cs typeface="MV Boli" panose="02000500030200090000" pitchFamily="2" charset="0"/>
                        </a:rPr>
                        <a:t>11.15am to 12.00am</a:t>
                      </a:r>
                      <a:endParaRPr lang="en-US" sz="1200" dirty="0">
                        <a:latin typeface="MV Boli" panose="02000500030200090000" pitchFamily="2" charset="0"/>
                        <a:cs typeface="MV Boli" panose="02000500030200090000" pitchFamily="2" charset="0"/>
                      </a:endParaRPr>
                    </a:p>
                  </a:txBody>
                  <a:tcPr/>
                </a:tc>
                <a:tc>
                  <a:txBody>
                    <a:bodyPr/>
                    <a:lstStyle/>
                    <a:p>
                      <a:pPr algn="ctr"/>
                      <a:r>
                        <a:rPr lang="en-US" sz="1200" dirty="0" smtClean="0">
                          <a:latin typeface="MV Boli" panose="02000500030200090000" pitchFamily="2" charset="0"/>
                          <a:cs typeface="MV Boli" panose="02000500030200090000" pitchFamily="2" charset="0"/>
                        </a:rPr>
                        <a:t>Geriatric dentistry - an oral surgeon's perspective</a:t>
                      </a:r>
                      <a:endParaRPr lang="en-US" sz="1200" dirty="0">
                        <a:latin typeface="MV Boli" panose="02000500030200090000" pitchFamily="2" charset="0"/>
                        <a:cs typeface="MV Boli" panose="02000500030200090000" pitchFamily="2" charset="0"/>
                      </a:endParaRPr>
                    </a:p>
                  </a:txBody>
                  <a:tcPr/>
                </a:tc>
                <a:tc>
                  <a:txBody>
                    <a:bodyPr/>
                    <a:lstStyle/>
                    <a:p>
                      <a:pPr algn="ctr"/>
                      <a:r>
                        <a:rPr lang="en-US" sz="1200" dirty="0" smtClean="0">
                          <a:latin typeface="MV Boli" panose="02000500030200090000" pitchFamily="2" charset="0"/>
                          <a:cs typeface="MV Boli" panose="02000500030200090000" pitchFamily="2" charset="0"/>
                        </a:rPr>
                        <a:t>Dr. </a:t>
                      </a:r>
                      <a:r>
                        <a:rPr lang="en-US" sz="1200" dirty="0" err="1" smtClean="0">
                          <a:latin typeface="MV Boli" panose="02000500030200090000" pitchFamily="2" charset="0"/>
                          <a:cs typeface="MV Boli" panose="02000500030200090000" pitchFamily="2" charset="0"/>
                        </a:rPr>
                        <a:t>Archana</a:t>
                      </a:r>
                      <a:r>
                        <a:rPr lang="en-US" sz="1200" dirty="0" smtClean="0">
                          <a:latin typeface="MV Boli" panose="02000500030200090000" pitchFamily="2" charset="0"/>
                          <a:cs typeface="MV Boli" panose="02000500030200090000" pitchFamily="2" charset="0"/>
                        </a:rPr>
                        <a:t> </a:t>
                      </a:r>
                      <a:r>
                        <a:rPr lang="en-US" sz="1200" dirty="0" err="1" smtClean="0">
                          <a:latin typeface="MV Boli" panose="02000500030200090000" pitchFamily="2" charset="0"/>
                          <a:cs typeface="MV Boli" panose="02000500030200090000" pitchFamily="2" charset="0"/>
                        </a:rPr>
                        <a:t>Dhusia</a:t>
                      </a:r>
                      <a:endParaRPr lang="en-US" sz="1200" dirty="0">
                        <a:latin typeface="MV Boli" panose="02000500030200090000" pitchFamily="2" charset="0"/>
                        <a:cs typeface="MV Boli" panose="02000500030200090000" pitchFamily="2" charset="0"/>
                      </a:endParaRPr>
                    </a:p>
                  </a:txBody>
                  <a:tcPr/>
                </a:tc>
                <a:extLst>
                  <a:ext uri="{0D108BD9-81ED-4DB2-BD59-A6C34878D82A}">
                    <a16:rowId xmlns:a16="http://schemas.microsoft.com/office/drawing/2014/main" xmlns="" val="10003"/>
                  </a:ext>
                </a:extLst>
              </a:tr>
              <a:tr h="427720">
                <a:tc>
                  <a:txBody>
                    <a:bodyPr/>
                    <a:lstStyle/>
                    <a:p>
                      <a:pPr algn="ctr"/>
                      <a:r>
                        <a:rPr lang="en-US" sz="1200" dirty="0" smtClean="0">
                          <a:latin typeface="MV Boli" panose="02000500030200090000" pitchFamily="2" charset="0"/>
                          <a:cs typeface="MV Boli" panose="02000500030200090000" pitchFamily="2" charset="0"/>
                        </a:rPr>
                        <a:t>12.00pm</a:t>
                      </a:r>
                      <a:r>
                        <a:rPr lang="en-US" sz="1200" baseline="0" dirty="0" smtClean="0">
                          <a:latin typeface="MV Boli" panose="02000500030200090000" pitchFamily="2" charset="0"/>
                          <a:cs typeface="MV Boli" panose="02000500030200090000" pitchFamily="2" charset="0"/>
                        </a:rPr>
                        <a:t> to 1.00pm</a:t>
                      </a:r>
                      <a:endParaRPr lang="en-US" sz="1200" dirty="0">
                        <a:latin typeface="MV Boli" panose="02000500030200090000" pitchFamily="2" charset="0"/>
                        <a:cs typeface="MV Boli" panose="02000500030200090000" pitchFamily="2" charset="0"/>
                      </a:endParaRPr>
                    </a:p>
                  </a:txBody>
                  <a:tcPr/>
                </a:tc>
                <a:tc gridSpan="2">
                  <a:txBody>
                    <a:bodyPr/>
                    <a:lstStyle/>
                    <a:p>
                      <a:pPr algn="ctr"/>
                      <a:r>
                        <a:rPr lang="en-US" sz="1200" dirty="0" smtClean="0">
                          <a:latin typeface="MV Boli" panose="02000500030200090000" pitchFamily="2" charset="0"/>
                          <a:cs typeface="MV Boli" panose="02000500030200090000" pitchFamily="2" charset="0"/>
                        </a:rPr>
                        <a:t>Lunch</a:t>
                      </a:r>
                      <a:endParaRPr lang="en-US" sz="1200" dirty="0">
                        <a:latin typeface="MV Boli" panose="02000500030200090000" pitchFamily="2" charset="0"/>
                        <a:cs typeface="MV Boli" panose="02000500030200090000" pitchFamily="2" charset="0"/>
                      </a:endParaRPr>
                    </a:p>
                  </a:txBody>
                  <a:tcPr/>
                </a:tc>
                <a:tc hMerge="1">
                  <a:txBody>
                    <a:bodyPr/>
                    <a:lstStyle/>
                    <a:p>
                      <a:endParaRPr lang="en-IN"/>
                    </a:p>
                  </a:txBody>
                  <a:tcPr/>
                </a:tc>
                <a:extLst>
                  <a:ext uri="{0D108BD9-81ED-4DB2-BD59-A6C34878D82A}">
                    <a16:rowId xmlns:a16="http://schemas.microsoft.com/office/drawing/2014/main" xmlns="" val="10004"/>
                  </a:ext>
                </a:extLst>
              </a:tr>
              <a:tr h="738257">
                <a:tc>
                  <a:txBody>
                    <a:bodyPr/>
                    <a:lstStyle/>
                    <a:p>
                      <a:pPr algn="ctr"/>
                      <a:r>
                        <a:rPr lang="en-US" sz="1200" dirty="0" smtClean="0">
                          <a:latin typeface="MV Boli" panose="02000500030200090000" pitchFamily="2" charset="0"/>
                          <a:cs typeface="MV Boli" panose="02000500030200090000" pitchFamily="2" charset="0"/>
                        </a:rPr>
                        <a:t>1.00pm to 1.45pm</a:t>
                      </a:r>
                      <a:endParaRPr lang="en-US" sz="1200" dirty="0">
                        <a:latin typeface="MV Boli" panose="02000500030200090000" pitchFamily="2" charset="0"/>
                        <a:cs typeface="MV Boli" panose="02000500030200090000" pitchFamily="2" charset="0"/>
                      </a:endParaRPr>
                    </a:p>
                  </a:txBody>
                  <a:tcPr/>
                </a:tc>
                <a:tc>
                  <a:txBody>
                    <a:bodyPr/>
                    <a:lstStyle/>
                    <a:p>
                      <a:pPr algn="ctr"/>
                      <a:r>
                        <a:rPr lang="en-US" sz="1200" dirty="0" smtClean="0">
                          <a:latin typeface="MV Boli" panose="02000500030200090000" pitchFamily="2" charset="0"/>
                          <a:cs typeface="MV Boli" panose="02000500030200090000" pitchFamily="2" charset="0"/>
                        </a:rPr>
                        <a:t>Restorative and endodontic considerations in geriatric dentistry</a:t>
                      </a:r>
                      <a:endParaRPr lang="en-US" sz="1200" dirty="0">
                        <a:latin typeface="MV Boli" panose="02000500030200090000" pitchFamily="2" charset="0"/>
                        <a:cs typeface="MV Boli" panose="02000500030200090000" pitchFamily="2" charset="0"/>
                      </a:endParaRPr>
                    </a:p>
                  </a:txBody>
                  <a:tcPr/>
                </a:tc>
                <a:tc>
                  <a:txBody>
                    <a:bodyPr/>
                    <a:lstStyle/>
                    <a:p>
                      <a:pPr algn="ctr"/>
                      <a:r>
                        <a:rPr lang="en-US" sz="1200" dirty="0" smtClean="0">
                          <a:latin typeface="MV Boli" panose="02000500030200090000" pitchFamily="2" charset="0"/>
                          <a:cs typeface="MV Boli" panose="02000500030200090000" pitchFamily="2" charset="0"/>
                        </a:rPr>
                        <a:t>Dr </a:t>
                      </a:r>
                      <a:r>
                        <a:rPr lang="en-US" sz="1200" dirty="0" err="1" smtClean="0">
                          <a:latin typeface="MV Boli" panose="02000500030200090000" pitchFamily="2" charset="0"/>
                          <a:cs typeface="MV Boli" panose="02000500030200090000" pitchFamily="2" charset="0"/>
                        </a:rPr>
                        <a:t>Asha</a:t>
                      </a:r>
                      <a:r>
                        <a:rPr lang="en-US" sz="1200" dirty="0" smtClean="0">
                          <a:latin typeface="MV Boli" panose="02000500030200090000" pitchFamily="2" charset="0"/>
                          <a:cs typeface="MV Boli" panose="02000500030200090000" pitchFamily="2" charset="0"/>
                        </a:rPr>
                        <a:t> </a:t>
                      </a:r>
                      <a:r>
                        <a:rPr lang="en-US" sz="1200" dirty="0" err="1" smtClean="0">
                          <a:latin typeface="MV Boli" panose="02000500030200090000" pitchFamily="2" charset="0"/>
                          <a:cs typeface="MV Boli" panose="02000500030200090000" pitchFamily="2" charset="0"/>
                        </a:rPr>
                        <a:t>Narde</a:t>
                      </a:r>
                      <a:endParaRPr lang="en-US" sz="1200" dirty="0">
                        <a:latin typeface="MV Boli" panose="02000500030200090000" pitchFamily="2" charset="0"/>
                        <a:cs typeface="MV Boli" panose="02000500030200090000" pitchFamily="2" charset="0"/>
                      </a:endParaRPr>
                    </a:p>
                  </a:txBody>
                  <a:tcPr/>
                </a:tc>
                <a:extLst>
                  <a:ext uri="{0D108BD9-81ED-4DB2-BD59-A6C34878D82A}">
                    <a16:rowId xmlns:a16="http://schemas.microsoft.com/office/drawing/2014/main" xmlns="" val="10005"/>
                  </a:ext>
                </a:extLst>
              </a:tr>
              <a:tr h="527326">
                <a:tc>
                  <a:txBody>
                    <a:bodyPr/>
                    <a:lstStyle/>
                    <a:p>
                      <a:pPr algn="ctr"/>
                      <a:r>
                        <a:rPr lang="en-US" sz="1200" dirty="0" smtClean="0">
                          <a:latin typeface="MV Boli" panose="02000500030200090000" pitchFamily="2" charset="0"/>
                          <a:cs typeface="MV Boli" panose="02000500030200090000" pitchFamily="2" charset="0"/>
                        </a:rPr>
                        <a:t>1.45pm to 2.30pm</a:t>
                      </a:r>
                      <a:endParaRPr lang="en-US" sz="1200" dirty="0">
                        <a:latin typeface="MV Boli" panose="02000500030200090000" pitchFamily="2" charset="0"/>
                        <a:cs typeface="MV Boli" panose="02000500030200090000" pitchFamily="2" charset="0"/>
                      </a:endParaRPr>
                    </a:p>
                  </a:txBody>
                  <a:tcPr/>
                </a:tc>
                <a:tc>
                  <a:txBody>
                    <a:bodyPr/>
                    <a:lstStyle/>
                    <a:p>
                      <a:pPr algn="ctr"/>
                      <a:r>
                        <a:rPr lang="en-US" sz="1200" dirty="0" smtClean="0">
                          <a:latin typeface="MV Boli" panose="02000500030200090000" pitchFamily="2" charset="0"/>
                          <a:cs typeface="MV Boli" panose="02000500030200090000" pitchFamily="2" charset="0"/>
                        </a:rPr>
                        <a:t>Geriatric </a:t>
                      </a:r>
                      <a:r>
                        <a:rPr lang="en-US" sz="1200" dirty="0" err="1" smtClean="0">
                          <a:latin typeface="MV Boli" panose="02000500030200090000" pitchFamily="2" charset="0"/>
                          <a:cs typeface="MV Boli" panose="02000500030200090000" pitchFamily="2" charset="0"/>
                        </a:rPr>
                        <a:t>Implantology</a:t>
                      </a:r>
                      <a:r>
                        <a:rPr lang="en-US" sz="1200" dirty="0" smtClean="0">
                          <a:latin typeface="MV Boli" panose="02000500030200090000" pitchFamily="2" charset="0"/>
                          <a:cs typeface="MV Boli" panose="02000500030200090000" pitchFamily="2" charset="0"/>
                        </a:rPr>
                        <a:t> - Protocols And</a:t>
                      </a:r>
                      <a:r>
                        <a:rPr lang="en-US" sz="1200" baseline="0" dirty="0" smtClean="0">
                          <a:latin typeface="MV Boli" panose="02000500030200090000" pitchFamily="2" charset="0"/>
                          <a:cs typeface="MV Boli" panose="02000500030200090000" pitchFamily="2" charset="0"/>
                        </a:rPr>
                        <a:t> </a:t>
                      </a:r>
                      <a:r>
                        <a:rPr lang="en-US" sz="1200" dirty="0" smtClean="0">
                          <a:latin typeface="MV Boli" panose="02000500030200090000" pitchFamily="2" charset="0"/>
                          <a:cs typeface="MV Boli" panose="02000500030200090000" pitchFamily="2" charset="0"/>
                        </a:rPr>
                        <a:t>Pathways</a:t>
                      </a:r>
                      <a:endParaRPr lang="en-US" sz="1200" dirty="0">
                        <a:latin typeface="MV Boli" panose="02000500030200090000" pitchFamily="2" charset="0"/>
                        <a:cs typeface="MV Boli" panose="02000500030200090000" pitchFamily="2" charset="0"/>
                      </a:endParaRPr>
                    </a:p>
                  </a:txBody>
                  <a:tcPr/>
                </a:tc>
                <a:tc>
                  <a:txBody>
                    <a:bodyPr/>
                    <a:lstStyle/>
                    <a:p>
                      <a:pPr algn="ctr"/>
                      <a:r>
                        <a:rPr lang="en-US" sz="1200" dirty="0" smtClean="0">
                          <a:latin typeface="MV Boli" panose="02000500030200090000" pitchFamily="2" charset="0"/>
                          <a:cs typeface="MV Boli" panose="02000500030200090000" pitchFamily="2" charset="0"/>
                        </a:rPr>
                        <a:t>Dr. </a:t>
                      </a:r>
                      <a:r>
                        <a:rPr lang="en-US" sz="1200" dirty="0" err="1" smtClean="0">
                          <a:latin typeface="MV Boli" panose="02000500030200090000" pitchFamily="2" charset="0"/>
                          <a:cs typeface="MV Boli" panose="02000500030200090000" pitchFamily="2" charset="0"/>
                        </a:rPr>
                        <a:t>Paresh</a:t>
                      </a:r>
                      <a:r>
                        <a:rPr lang="en-US" sz="1200" dirty="0" smtClean="0">
                          <a:latin typeface="MV Boli" panose="02000500030200090000" pitchFamily="2" charset="0"/>
                          <a:cs typeface="MV Boli" panose="02000500030200090000" pitchFamily="2" charset="0"/>
                        </a:rPr>
                        <a:t> Gandhi</a:t>
                      </a:r>
                      <a:endParaRPr lang="en-US" sz="1200" dirty="0">
                        <a:latin typeface="MV Boli" panose="02000500030200090000" pitchFamily="2" charset="0"/>
                        <a:cs typeface="MV Boli" panose="02000500030200090000" pitchFamily="2" charset="0"/>
                      </a:endParaRPr>
                    </a:p>
                  </a:txBody>
                  <a:tcPr/>
                </a:tc>
                <a:extLst>
                  <a:ext uri="{0D108BD9-81ED-4DB2-BD59-A6C34878D82A}">
                    <a16:rowId xmlns:a16="http://schemas.microsoft.com/office/drawing/2014/main" xmlns="" val="10006"/>
                  </a:ext>
                </a:extLst>
              </a:tr>
              <a:tr h="427720">
                <a:tc>
                  <a:txBody>
                    <a:bodyPr/>
                    <a:lstStyle/>
                    <a:p>
                      <a:pPr algn="ctr"/>
                      <a:r>
                        <a:rPr lang="en-US" sz="1200" dirty="0" smtClean="0">
                          <a:latin typeface="MV Boli" panose="02000500030200090000" pitchFamily="2" charset="0"/>
                          <a:cs typeface="MV Boli" panose="02000500030200090000" pitchFamily="2" charset="0"/>
                        </a:rPr>
                        <a:t>2.30pm to 2.45pm</a:t>
                      </a:r>
                      <a:endParaRPr lang="en-US" sz="1200" dirty="0">
                        <a:latin typeface="MV Boli" panose="02000500030200090000" pitchFamily="2" charset="0"/>
                        <a:cs typeface="MV Boli" panose="02000500030200090000" pitchFamily="2" charset="0"/>
                      </a:endParaRPr>
                    </a:p>
                  </a:txBody>
                  <a:tcPr/>
                </a:tc>
                <a:tc gridSpan="2">
                  <a:txBody>
                    <a:bodyPr/>
                    <a:lstStyle/>
                    <a:p>
                      <a:pPr algn="ctr"/>
                      <a:r>
                        <a:rPr lang="en-US" sz="1200" dirty="0" smtClean="0">
                          <a:latin typeface="MV Boli" panose="02000500030200090000" pitchFamily="2" charset="0"/>
                          <a:cs typeface="MV Boli" panose="02000500030200090000" pitchFamily="2" charset="0"/>
                        </a:rPr>
                        <a:t>Felicitation</a:t>
                      </a:r>
                      <a:r>
                        <a:rPr lang="en-US" sz="1200" baseline="0" dirty="0" smtClean="0">
                          <a:latin typeface="MV Boli" panose="02000500030200090000" pitchFamily="2" charset="0"/>
                          <a:cs typeface="MV Boli" panose="02000500030200090000" pitchFamily="2" charset="0"/>
                        </a:rPr>
                        <a:t> of the speakers</a:t>
                      </a:r>
                      <a:endParaRPr lang="en-US" sz="1200" dirty="0">
                        <a:latin typeface="MV Boli" panose="02000500030200090000" pitchFamily="2" charset="0"/>
                        <a:cs typeface="MV Boli" panose="02000500030200090000" pitchFamily="2" charset="0"/>
                      </a:endParaRPr>
                    </a:p>
                  </a:txBody>
                  <a:tcPr/>
                </a:tc>
                <a:tc hMerge="1">
                  <a:txBody>
                    <a:bodyPr/>
                    <a:lstStyle/>
                    <a:p>
                      <a:endParaRPr lang="en-IN"/>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xmlns="" val="16194675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xmlns="" val="0"/>
              </a:ext>
            </a:extLst>
          </a:blip>
          <a:stretch>
            <a:fillRect/>
          </a:stretch>
        </p:blipFill>
        <p:spPr>
          <a:xfrm>
            <a:off x="2275363" y="239951"/>
            <a:ext cx="2282568" cy="1450625"/>
          </a:xfrm>
          <a:prstGeom prst="rect">
            <a:avLst/>
          </a:prstGeom>
        </p:spPr>
      </p:pic>
      <p:sp>
        <p:nvSpPr>
          <p:cNvPr id="5" name="TextBox 4"/>
          <p:cNvSpPr txBox="1"/>
          <p:nvPr/>
        </p:nvSpPr>
        <p:spPr>
          <a:xfrm>
            <a:off x="1333795" y="1714237"/>
            <a:ext cx="4360728" cy="1384995"/>
          </a:xfrm>
          <a:prstGeom prst="rect">
            <a:avLst/>
          </a:prstGeom>
          <a:noFill/>
        </p:spPr>
        <p:txBody>
          <a:bodyPr wrap="square" rtlCol="0">
            <a:spAutoFit/>
          </a:bodyPr>
          <a:lstStyle/>
          <a:p>
            <a:pPr algn="ctr"/>
            <a:r>
              <a:rPr lang="en-IN" sz="1200" b="1" dirty="0">
                <a:latin typeface="MV Boli" panose="02000500030200090000" pitchFamily="2" charset="0"/>
                <a:cs typeface="MV Boli" panose="02000500030200090000" pitchFamily="2" charset="0"/>
              </a:rPr>
              <a:t>MGM Dental College &amp; Hospital</a:t>
            </a:r>
          </a:p>
          <a:p>
            <a:pPr algn="ctr"/>
            <a:r>
              <a:rPr lang="en-IN" sz="1200" b="1" dirty="0">
                <a:latin typeface="MV Boli" panose="02000500030200090000" pitchFamily="2" charset="0"/>
                <a:cs typeface="MV Boli" panose="02000500030200090000" pitchFamily="2" charset="0"/>
              </a:rPr>
              <a:t>Address: Plot No -01, Sector – 01,</a:t>
            </a:r>
          </a:p>
          <a:p>
            <a:pPr algn="ctr"/>
            <a:r>
              <a:rPr lang="en-IN" sz="1200" b="1" dirty="0" err="1">
                <a:latin typeface="MV Boli" panose="02000500030200090000" pitchFamily="2" charset="0"/>
                <a:cs typeface="MV Boli" panose="02000500030200090000" pitchFamily="2" charset="0"/>
              </a:rPr>
              <a:t>Kamothe</a:t>
            </a:r>
            <a:r>
              <a:rPr lang="en-IN" sz="1200" b="1" dirty="0">
                <a:latin typeface="MV Boli" panose="02000500030200090000" pitchFamily="2" charset="0"/>
                <a:cs typeface="MV Boli" panose="02000500030200090000" pitchFamily="2" charset="0"/>
              </a:rPr>
              <a:t>, </a:t>
            </a:r>
            <a:r>
              <a:rPr lang="en-IN" sz="1200" b="1" dirty="0" err="1">
                <a:latin typeface="MV Boli" panose="02000500030200090000" pitchFamily="2" charset="0"/>
                <a:cs typeface="MV Boli" panose="02000500030200090000" pitchFamily="2" charset="0"/>
              </a:rPr>
              <a:t>Navi</a:t>
            </a:r>
            <a:r>
              <a:rPr lang="en-IN" sz="1200" b="1" dirty="0">
                <a:latin typeface="MV Boli" panose="02000500030200090000" pitchFamily="2" charset="0"/>
                <a:cs typeface="MV Boli" panose="02000500030200090000" pitchFamily="2" charset="0"/>
              </a:rPr>
              <a:t> Mumbai </a:t>
            </a:r>
          </a:p>
          <a:p>
            <a:pPr algn="ctr"/>
            <a:r>
              <a:rPr lang="en-IN" sz="1200" b="1" dirty="0">
                <a:latin typeface="MV Boli" panose="02000500030200090000" pitchFamily="2" charset="0"/>
                <a:cs typeface="MV Boli" panose="02000500030200090000" pitchFamily="2" charset="0"/>
              </a:rPr>
              <a:t>Pin code: 410209</a:t>
            </a:r>
          </a:p>
          <a:p>
            <a:pPr algn="ctr"/>
            <a:r>
              <a:rPr lang="en-IN" sz="1200" b="1" dirty="0">
                <a:latin typeface="MV Boli" panose="02000500030200090000" pitchFamily="2" charset="0"/>
                <a:cs typeface="MV Boli" panose="02000500030200090000" pitchFamily="2" charset="0"/>
              </a:rPr>
              <a:t>Contact: 022 27436604</a:t>
            </a:r>
          </a:p>
          <a:p>
            <a:pPr algn="ctr"/>
            <a:r>
              <a:rPr lang="en-IN" sz="1200" b="1" dirty="0">
                <a:latin typeface="MV Boli" panose="02000500030200090000" pitchFamily="2" charset="0"/>
                <a:cs typeface="MV Boli" panose="02000500030200090000" pitchFamily="2" charset="0"/>
              </a:rPr>
              <a:t>Email: </a:t>
            </a:r>
            <a:r>
              <a:rPr lang="en-IN" sz="1200" b="1" dirty="0">
                <a:latin typeface="MV Boli" panose="02000500030200090000" pitchFamily="2" charset="0"/>
                <a:cs typeface="MV Boli" panose="02000500030200090000" pitchFamily="2" charset="0"/>
                <a:hlinkClick r:id="rId3"/>
              </a:rPr>
              <a:t>mgmdcbh@mgmmumbai.ac.in</a:t>
            </a:r>
            <a:endParaRPr lang="en-IN" sz="1200" b="1" dirty="0">
              <a:latin typeface="MV Boli" panose="02000500030200090000" pitchFamily="2" charset="0"/>
              <a:cs typeface="MV Boli" panose="02000500030200090000" pitchFamily="2" charset="0"/>
            </a:endParaRPr>
          </a:p>
          <a:p>
            <a:pPr algn="ctr"/>
            <a:r>
              <a:rPr lang="en-IN" sz="1200" b="1" dirty="0">
                <a:latin typeface="MV Boli" panose="02000500030200090000" pitchFamily="2" charset="0"/>
                <a:cs typeface="MV Boli" panose="02000500030200090000" pitchFamily="2" charset="0"/>
              </a:rPr>
              <a:t>Web: </a:t>
            </a:r>
            <a:r>
              <a:rPr lang="en-IN" sz="1200" b="1" dirty="0">
                <a:latin typeface="MV Boli" panose="02000500030200090000" pitchFamily="2" charset="0"/>
                <a:cs typeface="MV Boli" panose="02000500030200090000" pitchFamily="2" charset="0"/>
                <a:hlinkClick r:id="rId4"/>
              </a:rPr>
              <a:t>www.mgmmumbai.ac.in/dentalcollege</a:t>
            </a:r>
            <a:r>
              <a:rPr lang="en-IN" sz="1200" b="1" dirty="0">
                <a:latin typeface="MV Boli" panose="02000500030200090000" pitchFamily="2" charset="0"/>
                <a:cs typeface="MV Boli" panose="02000500030200090000" pitchFamily="2" charset="0"/>
              </a:rPr>
              <a:t> </a:t>
            </a:r>
          </a:p>
        </p:txBody>
      </p:sp>
      <p:sp>
        <p:nvSpPr>
          <p:cNvPr id="7" name="TextBox 6"/>
          <p:cNvSpPr txBox="1"/>
          <p:nvPr/>
        </p:nvSpPr>
        <p:spPr>
          <a:xfrm>
            <a:off x="888894" y="2972089"/>
            <a:ext cx="3104210" cy="2203167"/>
          </a:xfrm>
          <a:prstGeom prst="rect">
            <a:avLst/>
          </a:prstGeom>
          <a:noFill/>
        </p:spPr>
        <p:txBody>
          <a:bodyPr wrap="square" rtlCol="0">
            <a:spAutoFit/>
          </a:bodyPr>
          <a:lstStyle/>
          <a:p>
            <a:endParaRPr lang="en-IN" sz="1418" dirty="0">
              <a:solidFill>
                <a:srgbClr val="C00000"/>
              </a:solidFill>
              <a:latin typeface="MV Boli" panose="02000500030200090000" pitchFamily="2" charset="0"/>
              <a:cs typeface="MV Boli" panose="02000500030200090000" pitchFamily="2" charset="0"/>
            </a:endParaRPr>
          </a:p>
          <a:p>
            <a:r>
              <a:rPr lang="en-IN" sz="1418" b="1" dirty="0">
                <a:solidFill>
                  <a:srgbClr val="FF9966"/>
                </a:solidFill>
                <a:latin typeface="MV Boli" panose="02000500030200090000" pitchFamily="2" charset="0"/>
                <a:cs typeface="MV Boli" panose="02000500030200090000" pitchFamily="2" charset="0"/>
              </a:rPr>
              <a:t>Venue:  </a:t>
            </a:r>
          </a:p>
          <a:p>
            <a:r>
              <a:rPr lang="en-IN" sz="1400" dirty="0">
                <a:latin typeface="MV Boli" panose="02000500030200090000" pitchFamily="2" charset="0"/>
                <a:cs typeface="MV Boli" panose="02000500030200090000" pitchFamily="2" charset="0"/>
              </a:rPr>
              <a:t>MGMDCH - </a:t>
            </a:r>
            <a:r>
              <a:rPr lang="en-IN" sz="1400" dirty="0" err="1">
                <a:latin typeface="MV Boli" panose="02000500030200090000" pitchFamily="2" charset="0"/>
                <a:cs typeface="MV Boli" panose="02000500030200090000" pitchFamily="2" charset="0"/>
              </a:rPr>
              <a:t>Kamothe</a:t>
            </a:r>
            <a:r>
              <a:rPr lang="en-IN" sz="1400" dirty="0">
                <a:latin typeface="MV Boli" panose="02000500030200090000" pitchFamily="2" charset="0"/>
                <a:cs typeface="MV Boli" panose="02000500030200090000" pitchFamily="2" charset="0"/>
              </a:rPr>
              <a:t>, </a:t>
            </a:r>
          </a:p>
          <a:p>
            <a:r>
              <a:rPr lang="en-IN" sz="1400" dirty="0">
                <a:latin typeface="MV Boli" panose="02000500030200090000" pitchFamily="2" charset="0"/>
                <a:cs typeface="MV Boli" panose="02000500030200090000" pitchFamily="2" charset="0"/>
              </a:rPr>
              <a:t>Navi Mumbai</a:t>
            </a:r>
          </a:p>
          <a:p>
            <a:endParaRPr lang="en-IN" sz="1400" u="sng" dirty="0">
              <a:solidFill>
                <a:srgbClr val="C00000"/>
              </a:solidFill>
              <a:latin typeface="MV Boli" panose="02000500030200090000" pitchFamily="2" charset="0"/>
              <a:cs typeface="MV Boli" panose="02000500030200090000" pitchFamily="2" charset="0"/>
            </a:endParaRPr>
          </a:p>
          <a:p>
            <a:r>
              <a:rPr lang="en-IN" sz="1400" b="1" dirty="0" smtClean="0">
                <a:solidFill>
                  <a:srgbClr val="FF9966"/>
                </a:solidFill>
                <a:latin typeface="MV Boli" panose="02000500030200090000" pitchFamily="2" charset="0"/>
                <a:cs typeface="MV Boli" panose="02000500030200090000" pitchFamily="2" charset="0"/>
              </a:rPr>
              <a:t>Date:  </a:t>
            </a:r>
            <a:r>
              <a:rPr lang="en-IN" sz="1400" dirty="0" smtClean="0">
                <a:latin typeface="MV Boli" panose="02000500030200090000" pitchFamily="2" charset="0"/>
                <a:cs typeface="MV Boli" panose="02000500030200090000" pitchFamily="2" charset="0"/>
              </a:rPr>
              <a:t>22</a:t>
            </a:r>
            <a:r>
              <a:rPr lang="en-IN" sz="1400" baseline="30000" dirty="0" smtClean="0">
                <a:latin typeface="MV Boli" panose="02000500030200090000" pitchFamily="2" charset="0"/>
                <a:cs typeface="MV Boli" panose="02000500030200090000" pitchFamily="2" charset="0"/>
              </a:rPr>
              <a:t>nd</a:t>
            </a:r>
            <a:r>
              <a:rPr lang="en-IN" sz="1400" dirty="0" smtClean="0">
                <a:latin typeface="MV Boli" panose="02000500030200090000" pitchFamily="2" charset="0"/>
                <a:cs typeface="MV Boli" panose="02000500030200090000" pitchFamily="2" charset="0"/>
              </a:rPr>
              <a:t> August, 2023</a:t>
            </a:r>
            <a:endParaRPr lang="en-IN" sz="1400" u="sng" dirty="0">
              <a:latin typeface="MV Boli" panose="02000500030200090000" pitchFamily="2" charset="0"/>
              <a:cs typeface="MV Boli" panose="02000500030200090000" pitchFamily="2" charset="0"/>
            </a:endParaRPr>
          </a:p>
          <a:p>
            <a:r>
              <a:rPr lang="en-IN" sz="1400" b="1" dirty="0" smtClean="0">
                <a:solidFill>
                  <a:srgbClr val="FF9966"/>
                </a:solidFill>
                <a:latin typeface="MV Boli" panose="02000500030200090000" pitchFamily="2" charset="0"/>
                <a:cs typeface="MV Boli" panose="02000500030200090000" pitchFamily="2" charset="0"/>
              </a:rPr>
              <a:t>Time:</a:t>
            </a:r>
            <a:r>
              <a:rPr lang="en-IN" sz="1400" dirty="0" smtClean="0">
                <a:solidFill>
                  <a:srgbClr val="FF9966"/>
                </a:solidFill>
                <a:latin typeface="MV Boli" panose="02000500030200090000" pitchFamily="2" charset="0"/>
                <a:cs typeface="MV Boli" panose="02000500030200090000" pitchFamily="2" charset="0"/>
              </a:rPr>
              <a:t> </a:t>
            </a:r>
            <a:r>
              <a:rPr lang="en-IN" sz="1400" dirty="0" smtClean="0">
                <a:latin typeface="MV Boli" panose="02000500030200090000" pitchFamily="2" charset="0"/>
                <a:cs typeface="MV Boli" panose="02000500030200090000" pitchFamily="2" charset="0"/>
              </a:rPr>
              <a:t>10am – 3pm.</a:t>
            </a:r>
            <a:endParaRPr lang="en-IN" sz="1400" dirty="0">
              <a:latin typeface="MV Boli" panose="02000500030200090000" pitchFamily="2" charset="0"/>
              <a:cs typeface="MV Boli" panose="02000500030200090000" pitchFamily="2" charset="0"/>
            </a:endParaRPr>
          </a:p>
          <a:p>
            <a:endParaRPr lang="en-IN" sz="1400" dirty="0">
              <a:solidFill>
                <a:srgbClr val="C00000"/>
              </a:solidFill>
              <a:latin typeface="MV Boli" panose="02000500030200090000" pitchFamily="2" charset="0"/>
              <a:cs typeface="MV Boli" panose="02000500030200090000" pitchFamily="2" charset="0"/>
            </a:endParaRPr>
          </a:p>
          <a:p>
            <a:endParaRPr lang="en-IN" sz="1418" dirty="0">
              <a:latin typeface="MV Boli" panose="02000500030200090000" pitchFamily="2" charset="0"/>
              <a:cs typeface="MV Boli" panose="02000500030200090000" pitchFamily="2" charset="0"/>
            </a:endParaRPr>
          </a:p>
          <a:p>
            <a:endParaRPr lang="en-IN" sz="1063" dirty="0">
              <a:latin typeface="MV Boli" panose="02000500030200090000" pitchFamily="2" charset="0"/>
              <a:cs typeface="MV Boli" panose="02000500030200090000" pitchFamily="2" charset="0"/>
            </a:endParaRPr>
          </a:p>
        </p:txBody>
      </p:sp>
      <p:sp>
        <p:nvSpPr>
          <p:cNvPr id="6" name="TextBox 5">
            <a:extLst>
              <a:ext uri="{FF2B5EF4-FFF2-40B4-BE49-F238E27FC236}">
                <a16:creationId xmlns:a16="http://schemas.microsoft.com/office/drawing/2014/main" xmlns="" id="{EA76D6B0-F9E4-4E9D-A469-0C3D11017C8D}"/>
              </a:ext>
            </a:extLst>
          </p:cNvPr>
          <p:cNvSpPr txBox="1"/>
          <p:nvPr/>
        </p:nvSpPr>
        <p:spPr>
          <a:xfrm>
            <a:off x="4185100" y="3201481"/>
            <a:ext cx="3713473" cy="1600438"/>
          </a:xfrm>
          <a:prstGeom prst="rect">
            <a:avLst/>
          </a:prstGeom>
          <a:noFill/>
        </p:spPr>
        <p:txBody>
          <a:bodyPr wrap="square" rtlCol="0">
            <a:spAutoFit/>
          </a:bodyPr>
          <a:lstStyle/>
          <a:p>
            <a:r>
              <a:rPr lang="en-IN" sz="1400" b="1" dirty="0" smtClean="0">
                <a:solidFill>
                  <a:srgbClr val="FF9966"/>
                </a:solidFill>
                <a:latin typeface="MV Boli" panose="02000500030200090000" pitchFamily="2" charset="0"/>
                <a:cs typeface="MV Boli" panose="02000500030200090000" pitchFamily="2" charset="0"/>
              </a:rPr>
              <a:t>Contact:</a:t>
            </a:r>
          </a:p>
          <a:p>
            <a:r>
              <a:rPr lang="en-IN" sz="1400" b="1" dirty="0" smtClean="0">
                <a:solidFill>
                  <a:srgbClr val="FF9966"/>
                </a:solidFill>
                <a:latin typeface="MV Boli" panose="02000500030200090000" pitchFamily="2" charset="0"/>
                <a:cs typeface="MV Boli" panose="02000500030200090000" pitchFamily="2" charset="0"/>
              </a:rPr>
              <a:t>Workshop </a:t>
            </a:r>
            <a:r>
              <a:rPr lang="en-IN" sz="1400" b="1" dirty="0">
                <a:solidFill>
                  <a:srgbClr val="FF9966"/>
                </a:solidFill>
                <a:latin typeface="MV Boli" panose="02000500030200090000" pitchFamily="2" charset="0"/>
                <a:cs typeface="MV Boli" panose="02000500030200090000" pitchFamily="2" charset="0"/>
              </a:rPr>
              <a:t>Coordinators: </a:t>
            </a:r>
          </a:p>
          <a:p>
            <a:r>
              <a:rPr lang="en-IN" sz="1400" dirty="0" smtClean="0">
                <a:latin typeface="MV Boli" panose="02000500030200090000" pitchFamily="2" charset="0"/>
                <a:cs typeface="MV Boli" panose="02000500030200090000" pitchFamily="2" charset="0"/>
              </a:rPr>
              <a:t>Dr. </a:t>
            </a:r>
            <a:r>
              <a:rPr lang="en-IN" sz="1400" dirty="0" err="1" smtClean="0">
                <a:latin typeface="MV Boli" panose="02000500030200090000" pitchFamily="2" charset="0"/>
                <a:cs typeface="MV Boli" panose="02000500030200090000" pitchFamily="2" charset="0"/>
              </a:rPr>
              <a:t>Prachiti</a:t>
            </a:r>
            <a:r>
              <a:rPr lang="en-IN" sz="1400" dirty="0" smtClean="0">
                <a:latin typeface="MV Boli" panose="02000500030200090000" pitchFamily="2" charset="0"/>
                <a:cs typeface="MV Boli" panose="02000500030200090000" pitchFamily="2" charset="0"/>
              </a:rPr>
              <a:t> Terni</a:t>
            </a:r>
          </a:p>
          <a:p>
            <a:r>
              <a:rPr lang="en-IN" sz="1400" dirty="0" smtClean="0">
                <a:latin typeface="MV Boli" panose="02000500030200090000" pitchFamily="2" charset="0"/>
                <a:cs typeface="MV Boli" panose="02000500030200090000" pitchFamily="2" charset="0"/>
              </a:rPr>
              <a:t>07977183630</a:t>
            </a:r>
          </a:p>
          <a:p>
            <a:endParaRPr lang="en-IN" sz="1400" dirty="0" smtClean="0">
              <a:latin typeface="MV Boli" panose="02000500030200090000" pitchFamily="2" charset="0"/>
              <a:cs typeface="MV Boli" panose="02000500030200090000" pitchFamily="2" charset="0"/>
            </a:endParaRPr>
          </a:p>
          <a:p>
            <a:r>
              <a:rPr lang="en-IN" sz="1400" dirty="0" smtClean="0">
                <a:latin typeface="MV Boli" panose="02000500030200090000" pitchFamily="2" charset="0"/>
                <a:cs typeface="MV Boli" panose="02000500030200090000" pitchFamily="2" charset="0"/>
              </a:rPr>
              <a:t>Dr. </a:t>
            </a:r>
            <a:r>
              <a:rPr lang="en-IN" sz="1400" dirty="0" err="1" smtClean="0">
                <a:latin typeface="MV Boli" panose="02000500030200090000" pitchFamily="2" charset="0"/>
                <a:cs typeface="MV Boli" panose="02000500030200090000" pitchFamily="2" charset="0"/>
              </a:rPr>
              <a:t>Disha</a:t>
            </a:r>
            <a:r>
              <a:rPr lang="en-IN" sz="1400" dirty="0" smtClean="0">
                <a:latin typeface="MV Boli" panose="02000500030200090000" pitchFamily="2" charset="0"/>
                <a:cs typeface="MV Boli" panose="02000500030200090000" pitchFamily="2" charset="0"/>
              </a:rPr>
              <a:t> </a:t>
            </a:r>
            <a:r>
              <a:rPr lang="en-IN" sz="1400" dirty="0" err="1" smtClean="0">
                <a:latin typeface="MV Boli" panose="02000500030200090000" pitchFamily="2" charset="0"/>
                <a:cs typeface="MV Boli" panose="02000500030200090000" pitchFamily="2" charset="0"/>
              </a:rPr>
              <a:t>Visaria</a:t>
            </a:r>
            <a:endParaRPr lang="en-IN" sz="1400" dirty="0" smtClean="0">
              <a:latin typeface="MV Boli" panose="02000500030200090000" pitchFamily="2" charset="0"/>
              <a:cs typeface="MV Boli" panose="02000500030200090000" pitchFamily="2" charset="0"/>
            </a:endParaRPr>
          </a:p>
          <a:p>
            <a:r>
              <a:rPr lang="en-IN" sz="1400" dirty="0" smtClean="0">
                <a:latin typeface="MV Boli" panose="02000500030200090000" pitchFamily="2" charset="0"/>
                <a:cs typeface="MV Boli" panose="02000500030200090000" pitchFamily="2" charset="0"/>
              </a:rPr>
              <a:t>09664872575</a:t>
            </a:r>
            <a:endParaRPr lang="en-IN" sz="1400"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xmlns="" val="38596179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903</TotalTime>
  <Words>699</Words>
  <Application>Microsoft Office PowerPoint</Application>
  <PresentationFormat>Custom</PresentationFormat>
  <Paragraphs>92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Verve</vt:lpstr>
      <vt:lpstr>Slide 1</vt:lpstr>
      <vt:lpstr>Slide 2</vt:lpstr>
      <vt:lpstr>Slide 3</vt:lpstr>
      <vt:lpstr>Slide 4</vt:lpstr>
      <vt:lpstr>Slide 5</vt:lpstr>
      <vt:lpstr>Slide 6</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VARUN GAIKWAD</dc:creator>
  <cp:lastModifiedBy>LIBRARY DELL 6</cp:lastModifiedBy>
  <cp:revision>66</cp:revision>
  <dcterms:created xsi:type="dcterms:W3CDTF">2018-07-12T16:40:09Z</dcterms:created>
  <dcterms:modified xsi:type="dcterms:W3CDTF">2023-08-17T08:35:44Z</dcterms:modified>
</cp:coreProperties>
</file>